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73" r:id="rId3"/>
    <p:sldId id="271" r:id="rId4"/>
    <p:sldId id="270" r:id="rId5"/>
  </p:sldIdLst>
  <p:sldSz cx="12192000" cy="6858000"/>
  <p:notesSz cx="7102475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258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34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02316-A3A9-40CE-8399-988D8D269502}" type="datetimeFigureOut">
              <a:rPr lang="de-AT" smtClean="0"/>
              <a:t>21.08.2026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31D18-B53C-4622-9947-A3FBDDB0C9B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1170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89DEF-C035-41A2-9AFE-A6026D4C04BE}" type="datetimeFigureOut">
              <a:rPr lang="de-AT" smtClean="0"/>
              <a:t>21.08.2026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2A079-E7F8-4A78-8EEA-DD00A8D5DE37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37244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emf"/><Relationship Id="rId9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K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rafik 11">
            <a:extLst>
              <a:ext uri="{FF2B5EF4-FFF2-40B4-BE49-F238E27FC236}">
                <a16:creationId xmlns:a16="http://schemas.microsoft.com/office/drawing/2014/main" id="{B8599382-F4F3-2385-AB8F-E783CB0E4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6805" b="16446"/>
          <a:stretch>
            <a:fillRect/>
          </a:stretch>
        </p:blipFill>
        <p:spPr>
          <a:xfrm>
            <a:off x="10256666" y="5618787"/>
            <a:ext cx="1829035" cy="904958"/>
          </a:xfrm>
          <a:prstGeom prst="rect">
            <a:avLst/>
          </a:prstGeom>
        </p:spPr>
      </p:pic>
      <p:pic>
        <p:nvPicPr>
          <p:cNvPr id="40" name="Grafik 6">
            <a:extLst>
              <a:ext uri="{FF2B5EF4-FFF2-40B4-BE49-F238E27FC236}">
                <a16:creationId xmlns:a16="http://schemas.microsoft.com/office/drawing/2014/main" id="{46D0C5F5-D80A-2472-54EF-3AEB48B224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38004" b="36476"/>
          <a:stretch>
            <a:fillRect/>
          </a:stretch>
        </p:blipFill>
        <p:spPr>
          <a:xfrm>
            <a:off x="8969024" y="286812"/>
            <a:ext cx="2962398" cy="756000"/>
          </a:xfrm>
          <a:prstGeom prst="rect">
            <a:avLst/>
          </a:prstGeom>
        </p:spPr>
      </p:pic>
      <p:pic>
        <p:nvPicPr>
          <p:cNvPr id="42" name="Grafik 2">
            <a:extLst>
              <a:ext uri="{FF2B5EF4-FFF2-40B4-BE49-F238E27FC236}">
                <a16:creationId xmlns:a16="http://schemas.microsoft.com/office/drawing/2014/main" id="{2E181B2F-4C8B-1E90-C38D-B3494F8DDA4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42"/>
          <a:stretch/>
        </p:blipFill>
        <p:spPr>
          <a:xfrm>
            <a:off x="106299" y="5857542"/>
            <a:ext cx="1823050" cy="769631"/>
          </a:xfrm>
          <a:prstGeom prst="rect">
            <a:avLst/>
          </a:prstGeom>
        </p:spPr>
      </p:pic>
      <p:pic>
        <p:nvPicPr>
          <p:cNvPr id="44" name="Grafik 3">
            <a:extLst>
              <a:ext uri="{FF2B5EF4-FFF2-40B4-BE49-F238E27FC236}">
                <a16:creationId xmlns:a16="http://schemas.microsoft.com/office/drawing/2014/main" id="{E9DBBC8C-6C17-03D4-7079-02936D0FFE9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3345" y="283183"/>
            <a:ext cx="1510151" cy="746868"/>
          </a:xfrm>
          <a:prstGeom prst="rect">
            <a:avLst/>
          </a:prstGeom>
        </p:spPr>
      </p:pic>
      <p:pic>
        <p:nvPicPr>
          <p:cNvPr id="46" name="Grafik 5">
            <a:extLst>
              <a:ext uri="{FF2B5EF4-FFF2-40B4-BE49-F238E27FC236}">
                <a16:creationId xmlns:a16="http://schemas.microsoft.com/office/drawing/2014/main" id="{3D5615B5-8337-900F-0EFB-3268A9026A1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09818" y="5701186"/>
            <a:ext cx="2098287" cy="756000"/>
          </a:xfrm>
          <a:prstGeom prst="rect">
            <a:avLst/>
          </a:prstGeom>
        </p:spPr>
      </p:pic>
      <p:pic>
        <p:nvPicPr>
          <p:cNvPr id="48" name="Grafik 7">
            <a:extLst>
              <a:ext uri="{FF2B5EF4-FFF2-40B4-BE49-F238E27FC236}">
                <a16:creationId xmlns:a16="http://schemas.microsoft.com/office/drawing/2014/main" id="{7FCD6CB9-78C8-0C62-7648-EDC5E3A3A26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402614" y="334185"/>
            <a:ext cx="2035259" cy="612000"/>
          </a:xfrm>
          <a:prstGeom prst="rect">
            <a:avLst/>
          </a:prstGeom>
        </p:spPr>
      </p:pic>
      <p:pic>
        <p:nvPicPr>
          <p:cNvPr id="50" name="Grafik 8">
            <a:extLst>
              <a:ext uri="{FF2B5EF4-FFF2-40B4-BE49-F238E27FC236}">
                <a16:creationId xmlns:a16="http://schemas.microsoft.com/office/drawing/2014/main" id="{40B04412-BC7B-20B1-C837-62B44E557CF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615075" y="5699803"/>
            <a:ext cx="1591194" cy="877900"/>
          </a:xfrm>
          <a:prstGeom prst="rect">
            <a:avLst/>
          </a:prstGeom>
        </p:spPr>
      </p:pic>
      <p:pic>
        <p:nvPicPr>
          <p:cNvPr id="52" name="Grafik 9">
            <a:extLst>
              <a:ext uri="{FF2B5EF4-FFF2-40B4-BE49-F238E27FC236}">
                <a16:creationId xmlns:a16="http://schemas.microsoft.com/office/drawing/2014/main" id="{1AB53EBD-D9F2-8C10-797E-64899A7BF33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87622" y="5468580"/>
            <a:ext cx="1310775" cy="1315875"/>
          </a:xfrm>
          <a:prstGeom prst="rect">
            <a:avLst/>
          </a:prstGeom>
        </p:spPr>
      </p:pic>
      <p:pic>
        <p:nvPicPr>
          <p:cNvPr id="54" name="Grafik 10">
            <a:extLst>
              <a:ext uri="{FF2B5EF4-FFF2-40B4-BE49-F238E27FC236}">
                <a16:creationId xmlns:a16="http://schemas.microsoft.com/office/drawing/2014/main" id="{F93E48A7-8476-554D-FB65-795DE134586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237825" y="5701186"/>
            <a:ext cx="1294365" cy="756000"/>
          </a:xfrm>
          <a:prstGeom prst="rect">
            <a:avLst/>
          </a:prstGeom>
        </p:spPr>
      </p:pic>
      <p:pic>
        <p:nvPicPr>
          <p:cNvPr id="56" name="Grafik 13">
            <a:extLst>
              <a:ext uri="{FF2B5EF4-FFF2-40B4-BE49-F238E27FC236}">
                <a16:creationId xmlns:a16="http://schemas.microsoft.com/office/drawing/2014/main" id="{F003D5FD-9483-0A70-557B-B0F9BC9BB73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937942" y="5618787"/>
            <a:ext cx="2188886" cy="7560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B57ED59E-C1F7-507E-CD08-D979910C3FE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500" y="2469579"/>
            <a:ext cx="6626999" cy="132540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EAC82DD7-8E38-6168-8885-E3CBB46C7FF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552" y="-1188"/>
            <a:ext cx="3750912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82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bild, weiß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53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Platz für</a:t>
            </a:r>
            <a:br>
              <a:rPr lang="de-DE" dirty="0"/>
            </a:br>
            <a:r>
              <a:rPr lang="de-DE" dirty="0"/>
              <a:t>Titel und großes Imagebild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Fußzeilenplatzhalter 13">
            <a:extLst>
              <a:ext uri="{FF2B5EF4-FFF2-40B4-BE49-F238E27FC236}">
                <a16:creationId xmlns:a16="http://schemas.microsoft.com/office/drawing/2014/main" id="{0E281B57-7E92-CB77-FEE0-78FF78374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901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/>
              <a:t>Platz für</a:t>
            </a:r>
            <a:br>
              <a:rPr lang="de-DE" dirty="0"/>
            </a:br>
            <a:r>
              <a:rPr lang="de-DE" dirty="0"/>
              <a:t>Titel und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1542" y="1621584"/>
            <a:ext cx="11139784" cy="4516749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</a:t>
            </a:r>
            <a:r>
              <a:rPr lang="de-DE" dirty="0" err="1"/>
              <a:t>Ebenek</a:t>
            </a:r>
            <a:endParaRPr lang="en-US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71542" y="5858820"/>
            <a:ext cx="11139784" cy="27812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83000"/>
              </a:lnSpc>
              <a:buNone/>
              <a:defRPr sz="800" b="0">
                <a:latin typeface="+mn-lt"/>
              </a:defRPr>
            </a:lvl1pPr>
            <a:lvl2pPr marL="198000" indent="0">
              <a:lnSpc>
                <a:spcPts val="1000"/>
              </a:lnSpc>
              <a:buNone/>
              <a:defRPr sz="750"/>
            </a:lvl2pPr>
            <a:lvl3pPr marL="396000" indent="0">
              <a:lnSpc>
                <a:spcPts val="1000"/>
              </a:lnSpc>
              <a:buNone/>
              <a:defRPr sz="750"/>
            </a:lvl3pPr>
            <a:lvl4pPr marL="594000" indent="0">
              <a:lnSpc>
                <a:spcPts val="1000"/>
              </a:lnSpc>
              <a:buNone/>
              <a:defRPr sz="750"/>
            </a:lvl4pPr>
            <a:lvl5pPr marL="792000" indent="0">
              <a:lnSpc>
                <a:spcPts val="1000"/>
              </a:lnSpc>
              <a:buNone/>
              <a:defRPr sz="750"/>
            </a:lvl5pPr>
          </a:lstStyle>
          <a:p>
            <a:pPr lvl="0"/>
            <a:r>
              <a:rPr lang="de-DE" dirty="0"/>
              <a:t>Quelle: Textmasterformat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Fußzeilenplatzhalter 13">
            <a:extLst>
              <a:ext uri="{FF2B5EF4-FFF2-40B4-BE49-F238E27FC236}">
                <a16:creationId xmlns:a16="http://schemas.microsoft.com/office/drawing/2014/main" id="{2278CEB6-EBAC-2376-4406-69A63E987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99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Platz für</a:t>
            </a:r>
            <a:br>
              <a:rPr lang="de-DE" dirty="0"/>
            </a:br>
            <a:r>
              <a:rPr lang="de-DE" dirty="0"/>
              <a:t>Titel und Vergleich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6843" y="1639640"/>
            <a:ext cx="5399024" cy="45135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2918" y="1638582"/>
            <a:ext cx="5398407" cy="45135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Fußzeilenplatzhalter 13">
            <a:extLst>
              <a:ext uri="{FF2B5EF4-FFF2-40B4-BE49-F238E27FC236}">
                <a16:creationId xmlns:a16="http://schemas.microsoft.com/office/drawing/2014/main" id="{78FC2777-18CE-C561-2998-4B423D1ED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301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sses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6701" y="1638300"/>
            <a:ext cx="3474625" cy="45103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575733" y="1721513"/>
            <a:ext cx="7213600" cy="441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 dirty="0"/>
          </a:p>
        </p:txBody>
      </p:sp>
      <p:sp>
        <p:nvSpPr>
          <p:cNvPr id="10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575733" y="5864981"/>
            <a:ext cx="7213600" cy="27411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83000"/>
              </a:lnSpc>
              <a:buNone/>
              <a:defRPr sz="800" b="0">
                <a:latin typeface="+mn-lt"/>
              </a:defRPr>
            </a:lvl1pPr>
            <a:lvl2pPr marL="198000" indent="0">
              <a:lnSpc>
                <a:spcPts val="1000"/>
              </a:lnSpc>
              <a:buNone/>
              <a:defRPr sz="750"/>
            </a:lvl2pPr>
            <a:lvl3pPr marL="396000" indent="0">
              <a:lnSpc>
                <a:spcPts val="1000"/>
              </a:lnSpc>
              <a:buNone/>
              <a:defRPr sz="750"/>
            </a:lvl3pPr>
            <a:lvl4pPr marL="594000" indent="0">
              <a:lnSpc>
                <a:spcPts val="1000"/>
              </a:lnSpc>
              <a:buNone/>
              <a:defRPr sz="750"/>
            </a:lvl4pPr>
            <a:lvl5pPr marL="792000" indent="0">
              <a:lnSpc>
                <a:spcPts val="1000"/>
              </a:lnSpc>
              <a:buNone/>
              <a:defRPr sz="750"/>
            </a:lvl5pPr>
          </a:lstStyle>
          <a:p>
            <a:pPr lvl="0"/>
            <a:r>
              <a:rPr lang="de-DE" dirty="0"/>
              <a:t>Quelle: Textmasterformat bearbeiten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Platz für</a:t>
            </a:r>
            <a:br>
              <a:rPr lang="de-DE" dirty="0"/>
            </a:br>
            <a:r>
              <a:rPr lang="de-DE" dirty="0"/>
              <a:t>Titel, großes Bild und Text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Fußzeilenplatzhalter 13">
            <a:extLst>
              <a:ext uri="{FF2B5EF4-FFF2-40B4-BE49-F238E27FC236}">
                <a16:creationId xmlns:a16="http://schemas.microsoft.com/office/drawing/2014/main" id="{86333307-E6B4-4E0E-7CD8-BBF2A994C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39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mel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2069754" y="1724299"/>
            <a:ext cx="8075595" cy="441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10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2048933" y="5863959"/>
            <a:ext cx="8096416" cy="27812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83000"/>
              </a:lnSpc>
              <a:buNone/>
              <a:defRPr sz="800" b="0">
                <a:latin typeface="+mn-lt"/>
              </a:defRPr>
            </a:lvl1pPr>
            <a:lvl2pPr marL="198000" indent="0">
              <a:lnSpc>
                <a:spcPts val="1000"/>
              </a:lnSpc>
              <a:buNone/>
              <a:defRPr sz="750"/>
            </a:lvl2pPr>
            <a:lvl3pPr marL="396000" indent="0">
              <a:lnSpc>
                <a:spcPts val="1000"/>
              </a:lnSpc>
              <a:buNone/>
              <a:defRPr sz="750"/>
            </a:lvl3pPr>
            <a:lvl4pPr marL="594000" indent="0">
              <a:lnSpc>
                <a:spcPts val="1000"/>
              </a:lnSpc>
              <a:buNone/>
              <a:defRPr sz="750"/>
            </a:lvl4pPr>
            <a:lvl5pPr marL="792000" indent="0">
              <a:lnSpc>
                <a:spcPts val="1000"/>
              </a:lnSpc>
              <a:buNone/>
              <a:defRPr sz="750"/>
            </a:lvl5pPr>
          </a:lstStyle>
          <a:p>
            <a:pPr lvl="0"/>
            <a:r>
              <a:rPr lang="de-DE" dirty="0"/>
              <a:t>Quelle: Textmasterformat bearbeiten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Platz für</a:t>
            </a:r>
            <a:br>
              <a:rPr lang="de-DE" dirty="0"/>
            </a:br>
            <a:r>
              <a:rPr lang="de-DE" dirty="0"/>
              <a:t>Titel und Formeln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" name="Fußzeilenplatzhalter 13">
            <a:extLst>
              <a:ext uri="{FF2B5EF4-FFF2-40B4-BE49-F238E27FC236}">
                <a16:creationId xmlns:a16="http://schemas.microsoft.com/office/drawing/2014/main" id="{E786F359-3D14-F31E-7E66-F46F4D67F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694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/>
              <a:t>Platz für</a:t>
            </a:r>
            <a:br>
              <a:rPr lang="de-DE" dirty="0"/>
            </a:br>
            <a:r>
              <a:rPr lang="de-DE" dirty="0"/>
              <a:t>Titel und Video</a:t>
            </a:r>
            <a:endParaRPr lang="de-AT" dirty="0"/>
          </a:p>
        </p:txBody>
      </p:sp>
      <p:sp>
        <p:nvSpPr>
          <p:cNvPr id="7" name="Medienplatzhalter 6"/>
          <p:cNvSpPr>
            <a:spLocks noGrp="1"/>
          </p:cNvSpPr>
          <p:nvPr>
            <p:ph type="media" sz="quarter" idx="13"/>
          </p:nvPr>
        </p:nvSpPr>
        <p:spPr>
          <a:xfrm>
            <a:off x="575733" y="1724302"/>
            <a:ext cx="11035593" cy="44172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Mediaclip durch Klicken auf Symbol hinzufügen</a:t>
            </a:r>
            <a:endParaRPr lang="de-AT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575733" y="5865691"/>
            <a:ext cx="11035593" cy="27812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83000"/>
              </a:lnSpc>
              <a:buNone/>
              <a:defRPr sz="800" b="0">
                <a:latin typeface="+mn-lt"/>
              </a:defRPr>
            </a:lvl1pPr>
            <a:lvl2pPr marL="198000" indent="0">
              <a:lnSpc>
                <a:spcPts val="1000"/>
              </a:lnSpc>
              <a:buNone/>
              <a:defRPr sz="750"/>
            </a:lvl2pPr>
            <a:lvl3pPr marL="396000" indent="0">
              <a:lnSpc>
                <a:spcPts val="1000"/>
              </a:lnSpc>
              <a:buNone/>
              <a:defRPr sz="750"/>
            </a:lvl3pPr>
            <a:lvl4pPr marL="594000" indent="0">
              <a:lnSpc>
                <a:spcPts val="1000"/>
              </a:lnSpc>
              <a:buNone/>
              <a:defRPr sz="750"/>
            </a:lvl4pPr>
            <a:lvl5pPr marL="792000" indent="0">
              <a:lnSpc>
                <a:spcPts val="1000"/>
              </a:lnSpc>
              <a:buNone/>
              <a:defRPr sz="750"/>
            </a:lvl5pPr>
          </a:lstStyle>
          <a:p>
            <a:pPr lvl="0"/>
            <a:r>
              <a:rPr lang="de-DE" dirty="0"/>
              <a:t>Quelle: 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Fußzeilenplatzhalter 13">
            <a:extLst>
              <a:ext uri="{FF2B5EF4-FFF2-40B4-BE49-F238E27FC236}">
                <a16:creationId xmlns:a16="http://schemas.microsoft.com/office/drawing/2014/main" id="{9F28B0BD-8F71-9794-D965-2B561B556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909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leine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/>
              <a:t>Platz für</a:t>
            </a:r>
            <a:br>
              <a:rPr lang="de-DE" dirty="0"/>
            </a:br>
            <a:r>
              <a:rPr lang="de-DE" dirty="0"/>
              <a:t>Titel, 3 kleine Bilder und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8100" y="1639035"/>
            <a:ext cx="7223226" cy="45045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577711" y="1725845"/>
            <a:ext cx="3393156" cy="136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4"/>
          </p:nvPr>
        </p:nvSpPr>
        <p:spPr>
          <a:xfrm>
            <a:off x="577703" y="3254918"/>
            <a:ext cx="3393063" cy="136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 dirty="0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5"/>
          </p:nvPr>
        </p:nvSpPr>
        <p:spPr>
          <a:xfrm>
            <a:off x="577703" y="4775571"/>
            <a:ext cx="3393063" cy="136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4911547" y="1444171"/>
            <a:ext cx="626533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80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Fußzeilenplatzhalter 13">
            <a:extLst>
              <a:ext uri="{FF2B5EF4-FFF2-40B4-BE49-F238E27FC236}">
                <a16:creationId xmlns:a16="http://schemas.microsoft.com/office/drawing/2014/main" id="{55C21C5A-332A-351C-D744-FADA65B08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375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males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/>
              <a:t>Platz für</a:t>
            </a:r>
            <a:br>
              <a:rPr lang="de-DE" dirty="0"/>
            </a:br>
            <a:r>
              <a:rPr lang="de-DE" dirty="0"/>
              <a:t>Titel, schmales Bild und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6048" y="1643149"/>
            <a:ext cx="7225278" cy="44983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575733" y="1724300"/>
            <a:ext cx="3395133" cy="441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Fußzeilenplatzhalter 13">
            <a:extLst>
              <a:ext uri="{FF2B5EF4-FFF2-40B4-BE49-F238E27FC236}">
                <a16:creationId xmlns:a16="http://schemas.microsoft.com/office/drawing/2014/main" id="{D12754EC-360A-D377-6A53-038E1EB4D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4157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/>
              <a:t>Platz für</a:t>
            </a:r>
            <a:br>
              <a:rPr lang="de-DE" dirty="0"/>
            </a:br>
            <a:r>
              <a:rPr lang="de-DE" dirty="0"/>
              <a:t>Titel, Diagramme und Tabellen</a:t>
            </a:r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Fußzeilenplatzhalter 13">
            <a:extLst>
              <a:ext uri="{FF2B5EF4-FFF2-40B4-BE49-F238E27FC236}">
                <a16:creationId xmlns:a16="http://schemas.microsoft.com/office/drawing/2014/main" id="{CE10FE98-2E31-E39A-F7DB-8B4C70887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7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KU Logo gra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1">
            <a:extLst>
              <a:ext uri="{FF2B5EF4-FFF2-40B4-BE49-F238E27FC236}">
                <a16:creationId xmlns:a16="http://schemas.microsoft.com/office/drawing/2014/main" id="{08E23D2F-34D1-6FFB-39B9-AFF980D927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95" b="35429"/>
          <a:stretch>
            <a:fillRect/>
          </a:stretch>
        </p:blipFill>
        <p:spPr>
          <a:xfrm>
            <a:off x="102638" y="5563515"/>
            <a:ext cx="2006082" cy="1163856"/>
          </a:xfrm>
          <a:prstGeom prst="rect">
            <a:avLst/>
          </a:prstGeom>
        </p:spPr>
      </p:pic>
      <p:pic>
        <p:nvPicPr>
          <p:cNvPr id="7" name="Grafik 4">
            <a:extLst>
              <a:ext uri="{FF2B5EF4-FFF2-40B4-BE49-F238E27FC236}">
                <a16:creationId xmlns:a16="http://schemas.microsoft.com/office/drawing/2014/main" id="{2B2CF907-8C44-B757-63B8-599E80BCF1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6287" b="15696"/>
          <a:stretch/>
        </p:blipFill>
        <p:spPr>
          <a:xfrm>
            <a:off x="3482196" y="1690776"/>
            <a:ext cx="5227608" cy="347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42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/ Schluss m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5" t="15293" r="42710" b="38849"/>
          <a:stretch/>
        </p:blipFill>
        <p:spPr>
          <a:xfrm>
            <a:off x="304246" y="3236317"/>
            <a:ext cx="2520000" cy="230727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5737" y="5412164"/>
            <a:ext cx="9216577" cy="731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Platz für Details und nächste Schritte.</a:t>
            </a:r>
            <a:endParaRPr lang="en-US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475590" y="1307110"/>
            <a:ext cx="9226724" cy="2009172"/>
          </a:xfrm>
        </p:spPr>
        <p:txBody>
          <a:bodyPr anchor="b" anchorCtr="0"/>
          <a:lstStyle>
            <a:lvl1pPr>
              <a:defRPr sz="4500" baseline="0"/>
            </a:lvl1pPr>
          </a:lstStyle>
          <a:p>
            <a:r>
              <a:rPr lang="de-DE" dirty="0"/>
              <a:t>Platz für </a:t>
            </a:r>
            <a:br>
              <a:rPr lang="de-DE" dirty="0"/>
            </a:br>
            <a:r>
              <a:rPr lang="de-DE" dirty="0"/>
              <a:t>den Titel</a:t>
            </a:r>
            <a:endParaRPr lang="de-AT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10064678" y="5502229"/>
            <a:ext cx="1395661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de-AT" sz="800" b="0" dirty="0">
                <a:solidFill>
                  <a:schemeClr val="tx1"/>
                </a:solidFill>
                <a:latin typeface="+mj-lt"/>
              </a:rPr>
              <a:t>JOHANNES</a:t>
            </a:r>
            <a:r>
              <a:rPr lang="de-AT" sz="800" b="0" baseline="0" dirty="0">
                <a:solidFill>
                  <a:schemeClr val="tx1"/>
                </a:solidFill>
                <a:latin typeface="+mj-lt"/>
              </a:rPr>
              <a:t> KEPLER UNIVERSITÄT LINZ</a:t>
            </a:r>
          </a:p>
          <a:p>
            <a:pPr>
              <a:lnSpc>
                <a:spcPts val="1000"/>
              </a:lnSpc>
            </a:pPr>
            <a:r>
              <a:rPr lang="de-AT" sz="800" b="0" baseline="0" dirty="0">
                <a:solidFill>
                  <a:schemeClr val="tx1"/>
                </a:solidFill>
                <a:latin typeface="+mn-lt"/>
              </a:rPr>
              <a:t>Altenberger Straße 69</a:t>
            </a:r>
          </a:p>
          <a:p>
            <a:pPr>
              <a:lnSpc>
                <a:spcPts val="1000"/>
              </a:lnSpc>
            </a:pPr>
            <a:r>
              <a:rPr lang="de-AT" sz="800" b="0" baseline="0" dirty="0">
                <a:solidFill>
                  <a:schemeClr val="tx1"/>
                </a:solidFill>
                <a:latin typeface="+mn-lt"/>
              </a:rPr>
              <a:t>4040 Linz, Österreich</a:t>
            </a:r>
          </a:p>
          <a:p>
            <a:pPr>
              <a:lnSpc>
                <a:spcPts val="1000"/>
              </a:lnSpc>
            </a:pPr>
            <a:r>
              <a:rPr lang="de-AT" sz="800" b="0" baseline="0" dirty="0">
                <a:solidFill>
                  <a:schemeClr val="tx1"/>
                </a:solidFill>
                <a:latin typeface="+mn-lt"/>
              </a:rPr>
              <a:t>jku.at</a:t>
            </a:r>
            <a:endParaRPr lang="de-AT" sz="8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742" y="556101"/>
            <a:ext cx="1929200" cy="1365971"/>
          </a:xfrm>
          <a:prstGeom prst="rect">
            <a:avLst/>
          </a:prstGeom>
        </p:spPr>
      </p:pic>
      <p:sp>
        <p:nvSpPr>
          <p:cNvPr id="14" name="Bildplatzhalter 9"/>
          <p:cNvSpPr>
            <a:spLocks noGrp="1"/>
          </p:cNvSpPr>
          <p:nvPr>
            <p:ph type="pic" sz="quarter" idx="10" hasCustomPrompt="1"/>
          </p:nvPr>
        </p:nvSpPr>
        <p:spPr>
          <a:xfrm>
            <a:off x="10151559" y="2516799"/>
            <a:ext cx="1468800" cy="10857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 dirty="0" err="1"/>
              <a:t>Platz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Partnerlogo</a:t>
            </a:r>
            <a:endParaRPr lang="en-US" dirty="0"/>
          </a:p>
        </p:txBody>
      </p:sp>
      <p:sp>
        <p:nvSpPr>
          <p:cNvPr id="15" name="Bildplatzhalter 9"/>
          <p:cNvSpPr>
            <a:spLocks noGrp="1"/>
          </p:cNvSpPr>
          <p:nvPr>
            <p:ph type="pic" sz="quarter" idx="11" hasCustomPrompt="1"/>
          </p:nvPr>
        </p:nvSpPr>
        <p:spPr>
          <a:xfrm>
            <a:off x="10151745" y="4039231"/>
            <a:ext cx="1468800" cy="10857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 dirty="0" err="1"/>
              <a:t>Platz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Partnerlogo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7C4E0E-4E50-9612-7FB5-60723E56D1F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88" y="6158196"/>
            <a:ext cx="2515608" cy="50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75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24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/ Schluss mit Logo farbi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5737" y="5412164"/>
            <a:ext cx="9212079" cy="7219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Platz für Details und nächste Schritte.</a:t>
            </a:r>
            <a:endParaRPr lang="en-US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475590" y="1307110"/>
            <a:ext cx="9222226" cy="2009172"/>
          </a:xfrm>
        </p:spPr>
        <p:txBody>
          <a:bodyPr anchor="b" anchorCtr="0"/>
          <a:lstStyle>
            <a:lvl1pPr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Platz für </a:t>
            </a:r>
            <a:br>
              <a:rPr lang="de-DE" dirty="0"/>
            </a:br>
            <a:r>
              <a:rPr lang="de-DE" dirty="0"/>
              <a:t>den Titel</a:t>
            </a:r>
            <a:endParaRPr lang="de-AT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10064678" y="5502229"/>
            <a:ext cx="1395661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de-AT" sz="800" b="0" dirty="0">
                <a:solidFill>
                  <a:schemeClr val="bg1"/>
                </a:solidFill>
                <a:latin typeface="+mj-lt"/>
              </a:rPr>
              <a:t>JOHANNES</a:t>
            </a:r>
            <a:r>
              <a:rPr lang="de-AT" sz="800" b="0" baseline="0" dirty="0">
                <a:solidFill>
                  <a:schemeClr val="bg1"/>
                </a:solidFill>
                <a:latin typeface="+mj-lt"/>
              </a:rPr>
              <a:t> KEPLER UNIVERSITÄT LINZ</a:t>
            </a:r>
          </a:p>
          <a:p>
            <a:pPr>
              <a:lnSpc>
                <a:spcPts val="1000"/>
              </a:lnSpc>
            </a:pPr>
            <a:r>
              <a:rPr lang="de-AT" sz="800" b="0" baseline="0" dirty="0">
                <a:solidFill>
                  <a:schemeClr val="bg1"/>
                </a:solidFill>
                <a:latin typeface="+mn-lt"/>
              </a:rPr>
              <a:t>Altenberger Straße 69</a:t>
            </a:r>
          </a:p>
          <a:p>
            <a:pPr>
              <a:lnSpc>
                <a:spcPts val="1000"/>
              </a:lnSpc>
            </a:pPr>
            <a:r>
              <a:rPr lang="de-AT" sz="800" b="0" baseline="0" dirty="0">
                <a:solidFill>
                  <a:schemeClr val="bg1"/>
                </a:solidFill>
                <a:latin typeface="+mn-lt"/>
              </a:rPr>
              <a:t>4040 Linz, Österreich</a:t>
            </a:r>
          </a:p>
          <a:p>
            <a:pPr>
              <a:lnSpc>
                <a:spcPts val="1000"/>
              </a:lnSpc>
            </a:pPr>
            <a:r>
              <a:rPr lang="de-AT" sz="800" b="0" baseline="0" dirty="0">
                <a:solidFill>
                  <a:schemeClr val="bg1"/>
                </a:solidFill>
                <a:latin typeface="+mn-lt"/>
              </a:rPr>
              <a:t>jku.at</a:t>
            </a:r>
            <a:endParaRPr lang="de-AT" sz="8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Bildplatzhalter 9"/>
          <p:cNvSpPr>
            <a:spLocks noGrp="1"/>
          </p:cNvSpPr>
          <p:nvPr>
            <p:ph type="pic" sz="quarter" idx="10" hasCustomPrompt="1"/>
          </p:nvPr>
        </p:nvSpPr>
        <p:spPr>
          <a:xfrm>
            <a:off x="10151559" y="2514417"/>
            <a:ext cx="1468800" cy="10857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Platz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Partnerlogo</a:t>
            </a:r>
            <a:endParaRPr lang="en-US" dirty="0"/>
          </a:p>
        </p:txBody>
      </p:sp>
      <p:sp>
        <p:nvSpPr>
          <p:cNvPr id="15" name="Bildplatzhalter 9"/>
          <p:cNvSpPr>
            <a:spLocks noGrp="1"/>
          </p:cNvSpPr>
          <p:nvPr>
            <p:ph type="pic" sz="quarter" idx="11" hasCustomPrompt="1"/>
          </p:nvPr>
        </p:nvSpPr>
        <p:spPr>
          <a:xfrm>
            <a:off x="10151745" y="4039231"/>
            <a:ext cx="1468800" cy="10857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Platz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Partnerlogo</a:t>
            </a:r>
            <a:endParaRPr lang="en-US" dirty="0"/>
          </a:p>
        </p:txBody>
      </p:sp>
      <p:pic>
        <p:nvPicPr>
          <p:cNvPr id="18" name="Grafi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71" y="3231115"/>
            <a:ext cx="2196000" cy="2196083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310" y="558000"/>
            <a:ext cx="1929080" cy="136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572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24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5736" y="5412164"/>
            <a:ext cx="11142383" cy="731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Platz für Details und nächste Schritte.</a:t>
            </a:r>
            <a:endParaRPr lang="en-US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475590" y="1307110"/>
            <a:ext cx="11152530" cy="2009172"/>
          </a:xfrm>
        </p:spPr>
        <p:txBody>
          <a:bodyPr anchor="b" anchorCtr="0"/>
          <a:lstStyle>
            <a:lvl1pPr>
              <a:defRPr sz="450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Platz für </a:t>
            </a:r>
            <a:br>
              <a:rPr lang="de-DE" dirty="0"/>
            </a:br>
            <a:r>
              <a:rPr lang="de-DE" dirty="0"/>
              <a:t>den Titel</a:t>
            </a:r>
            <a:endParaRPr lang="de-AT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5" t="15293" r="42710" b="38849"/>
          <a:stretch/>
        </p:blipFill>
        <p:spPr>
          <a:xfrm>
            <a:off x="304246" y="3236317"/>
            <a:ext cx="2520000" cy="2307271"/>
          </a:xfrm>
          <a:prstGeom prst="rect">
            <a:avLst/>
          </a:prstGeom>
        </p:spPr>
      </p:pic>
      <p:sp>
        <p:nvSpPr>
          <p:cNvPr id="14" name="Fußzeilenplatzhalt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240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24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far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12192000" cy="6143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5736" y="5412164"/>
            <a:ext cx="11142383" cy="731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Platz für Details und nächste Schritte.</a:t>
            </a:r>
            <a:endParaRPr lang="en-US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475590" y="1307110"/>
            <a:ext cx="11152530" cy="2009172"/>
          </a:xfrm>
        </p:spPr>
        <p:txBody>
          <a:bodyPr anchor="b" anchorCtr="0"/>
          <a:lstStyle>
            <a:lvl1pPr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Platz für </a:t>
            </a:r>
            <a:br>
              <a:rPr lang="de-DE" dirty="0"/>
            </a:br>
            <a:r>
              <a:rPr lang="de-DE" dirty="0"/>
              <a:t>den Titel</a:t>
            </a:r>
            <a:endParaRPr lang="de-AT" dirty="0"/>
          </a:p>
        </p:txBody>
      </p:sp>
      <p:pic>
        <p:nvPicPr>
          <p:cNvPr id="18" name="Grafi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71" y="3231115"/>
            <a:ext cx="2196000" cy="2196083"/>
          </a:xfrm>
          <a:prstGeom prst="rect">
            <a:avLst/>
          </a:prstGeom>
        </p:spPr>
      </p:pic>
      <p:sp>
        <p:nvSpPr>
          <p:cNvPr id="21" name="Foliennummernplatzhalt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Fußzeilenplatzhalter 13">
            <a:extLst>
              <a:ext uri="{FF2B5EF4-FFF2-40B4-BE49-F238E27FC236}">
                <a16:creationId xmlns:a16="http://schemas.microsoft.com/office/drawing/2014/main" id="{9D9E0D97-3985-1E0C-60FD-2F79E1BC5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471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24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icht Kooperati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 hasCustomPrompt="1"/>
          </p:nvPr>
        </p:nvSpPr>
        <p:spPr>
          <a:xfrm>
            <a:off x="8241458" y="1721189"/>
            <a:ext cx="3384000" cy="12708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de-AT" dirty="0"/>
              <a:t>Platz für ein Partnerlogo</a:t>
            </a:r>
            <a:endParaRPr lang="en-US" dirty="0"/>
          </a:p>
          <a:p>
            <a:endParaRPr lang="en-US" dirty="0"/>
          </a:p>
        </p:txBody>
      </p:sp>
      <p:sp>
        <p:nvSpPr>
          <p:cNvPr id="10" name="Bildplatzhalter 6"/>
          <p:cNvSpPr>
            <a:spLocks noGrp="1"/>
          </p:cNvSpPr>
          <p:nvPr>
            <p:ph type="pic" sz="quarter" idx="16" hasCustomPrompt="1"/>
          </p:nvPr>
        </p:nvSpPr>
        <p:spPr>
          <a:xfrm>
            <a:off x="574656" y="1721189"/>
            <a:ext cx="3384000" cy="12708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de-AT" dirty="0"/>
              <a:t>Platz für ein Partnerlogo</a:t>
            </a:r>
            <a:endParaRPr lang="en-US" dirty="0"/>
          </a:p>
          <a:p>
            <a:endParaRPr lang="en-US" dirty="0"/>
          </a:p>
        </p:txBody>
      </p:sp>
      <p:sp>
        <p:nvSpPr>
          <p:cNvPr id="11" name="Bildplatzhalter 6"/>
          <p:cNvSpPr>
            <a:spLocks noGrp="1"/>
          </p:cNvSpPr>
          <p:nvPr>
            <p:ph type="pic" sz="quarter" idx="17" hasCustomPrompt="1"/>
          </p:nvPr>
        </p:nvSpPr>
        <p:spPr>
          <a:xfrm>
            <a:off x="4407277" y="1720152"/>
            <a:ext cx="3384000" cy="12708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de-AT" dirty="0"/>
              <a:t>Platz für ein Partnerlogo</a:t>
            </a:r>
            <a:endParaRPr lang="en-US" dirty="0"/>
          </a:p>
          <a:p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In Kooperation mit</a:t>
            </a:r>
          </a:p>
        </p:txBody>
      </p:sp>
      <p:sp>
        <p:nvSpPr>
          <p:cNvPr id="19" name="Bildplatzhalter 6"/>
          <p:cNvSpPr>
            <a:spLocks noGrp="1"/>
          </p:cNvSpPr>
          <p:nvPr>
            <p:ph type="pic" sz="quarter" idx="26" hasCustomPrompt="1"/>
          </p:nvPr>
        </p:nvSpPr>
        <p:spPr>
          <a:xfrm>
            <a:off x="8241458" y="3291327"/>
            <a:ext cx="3384000" cy="12708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de-AT" dirty="0"/>
              <a:t>Platz für ein Partnerlogo</a:t>
            </a:r>
            <a:endParaRPr lang="en-US" dirty="0"/>
          </a:p>
          <a:p>
            <a:endParaRPr lang="en-US" dirty="0"/>
          </a:p>
        </p:txBody>
      </p:sp>
      <p:sp>
        <p:nvSpPr>
          <p:cNvPr id="21" name="Bildplatzhalter 6"/>
          <p:cNvSpPr>
            <a:spLocks noGrp="1"/>
          </p:cNvSpPr>
          <p:nvPr>
            <p:ph type="pic" sz="quarter" idx="27" hasCustomPrompt="1"/>
          </p:nvPr>
        </p:nvSpPr>
        <p:spPr>
          <a:xfrm>
            <a:off x="574656" y="3291327"/>
            <a:ext cx="3384000" cy="12708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de-AT" dirty="0"/>
              <a:t>Platz für ein Partnerlogo</a:t>
            </a:r>
            <a:endParaRPr lang="en-US" dirty="0"/>
          </a:p>
          <a:p>
            <a:endParaRPr lang="en-US" dirty="0"/>
          </a:p>
        </p:txBody>
      </p:sp>
      <p:sp>
        <p:nvSpPr>
          <p:cNvPr id="22" name="Bildplatzhalter 6"/>
          <p:cNvSpPr>
            <a:spLocks noGrp="1"/>
          </p:cNvSpPr>
          <p:nvPr>
            <p:ph type="pic" sz="quarter" idx="28" hasCustomPrompt="1"/>
          </p:nvPr>
        </p:nvSpPr>
        <p:spPr>
          <a:xfrm>
            <a:off x="4407277" y="3290290"/>
            <a:ext cx="3384000" cy="12708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de-AT" dirty="0"/>
              <a:t>Platz für ein Partnerlogo</a:t>
            </a:r>
            <a:endParaRPr lang="en-US" dirty="0"/>
          </a:p>
          <a:p>
            <a:endParaRPr lang="en-US" dirty="0"/>
          </a:p>
        </p:txBody>
      </p:sp>
      <p:sp>
        <p:nvSpPr>
          <p:cNvPr id="23" name="Bildplatzhalter 6"/>
          <p:cNvSpPr>
            <a:spLocks noGrp="1"/>
          </p:cNvSpPr>
          <p:nvPr>
            <p:ph type="pic" sz="quarter" idx="29" hasCustomPrompt="1"/>
          </p:nvPr>
        </p:nvSpPr>
        <p:spPr>
          <a:xfrm>
            <a:off x="8246376" y="4867487"/>
            <a:ext cx="3384000" cy="12708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de-AT" dirty="0"/>
              <a:t>Platz für ein Partnerlogo</a:t>
            </a:r>
            <a:endParaRPr lang="en-US" dirty="0"/>
          </a:p>
          <a:p>
            <a:endParaRPr lang="en-US" dirty="0"/>
          </a:p>
        </p:txBody>
      </p:sp>
      <p:sp>
        <p:nvSpPr>
          <p:cNvPr id="24" name="Bildplatzhalter 6"/>
          <p:cNvSpPr>
            <a:spLocks noGrp="1"/>
          </p:cNvSpPr>
          <p:nvPr>
            <p:ph type="pic" sz="quarter" idx="30" hasCustomPrompt="1"/>
          </p:nvPr>
        </p:nvSpPr>
        <p:spPr>
          <a:xfrm>
            <a:off x="579574" y="4867487"/>
            <a:ext cx="3384000" cy="12708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de-AT" dirty="0"/>
              <a:t>Platz für ein Partnerlogo</a:t>
            </a:r>
            <a:endParaRPr lang="en-US" dirty="0"/>
          </a:p>
          <a:p>
            <a:endParaRPr lang="en-US" dirty="0"/>
          </a:p>
        </p:txBody>
      </p:sp>
      <p:sp>
        <p:nvSpPr>
          <p:cNvPr id="25" name="Bildplatzhalter 6"/>
          <p:cNvSpPr>
            <a:spLocks noGrp="1"/>
          </p:cNvSpPr>
          <p:nvPr>
            <p:ph type="pic" sz="quarter" idx="31" hasCustomPrompt="1"/>
          </p:nvPr>
        </p:nvSpPr>
        <p:spPr>
          <a:xfrm>
            <a:off x="4412195" y="4866450"/>
            <a:ext cx="3384000" cy="12708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de-AT" dirty="0"/>
              <a:t>Platz für ein Partnerlogo</a:t>
            </a:r>
            <a:endParaRPr lang="en-US" dirty="0"/>
          </a:p>
          <a:p>
            <a:endParaRPr lang="en-US" dirty="0"/>
          </a:p>
        </p:txBody>
      </p:sp>
      <p:sp>
        <p:nvSpPr>
          <p:cNvPr id="30" name="Datumsplatzhalter 29"/>
          <p:cNvSpPr>
            <a:spLocks noGrp="1"/>
          </p:cNvSpPr>
          <p:nvPr>
            <p:ph type="dt" sz="half" idx="32"/>
          </p:nvPr>
        </p:nvSpPr>
        <p:spPr>
          <a:xfrm flipH="1">
            <a:off x="2659859" y="6328872"/>
            <a:ext cx="90707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1" name="Fußzeilenplatzhalter 30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[Presenting Author / Short Titel]</a:t>
            </a:r>
            <a:endParaRPr lang="en-US" dirty="0"/>
          </a:p>
        </p:txBody>
      </p:sp>
      <p:sp>
        <p:nvSpPr>
          <p:cNvPr id="32" name="Foliennummernplatzhalter 31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561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6" userDrawn="1">
          <p15:clr>
            <a:srgbClr val="FBAE40"/>
          </p15:clr>
        </p15:guide>
        <p15:guide id="2" pos="54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" y="636613"/>
            <a:ext cx="10845364" cy="54992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5000"/>
              </a:lnSpc>
              <a:spcBef>
                <a:spcPts val="1600"/>
              </a:spcBef>
              <a:buFontTx/>
              <a:buNone/>
              <a:defRPr sz="1700" baseline="0">
                <a:latin typeface="+mj-lt"/>
              </a:defRPr>
            </a:lvl1pPr>
            <a:lvl2pPr marL="285750" indent="-285750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500"/>
            </a:lvl2pPr>
          </a:lstStyle>
          <a:p>
            <a:pPr lvl="0"/>
            <a:r>
              <a:rPr lang="de-DE" dirty="0"/>
              <a:t>Kapitel 1</a:t>
            </a:r>
          </a:p>
          <a:p>
            <a:pPr lvl="1"/>
            <a:r>
              <a:rPr lang="de-DE" dirty="0"/>
              <a:t>Unterkapitel 1</a:t>
            </a:r>
          </a:p>
          <a:p>
            <a:pPr lvl="1"/>
            <a:r>
              <a:rPr lang="de-DE" dirty="0"/>
              <a:t>Unterkapitel 2</a:t>
            </a:r>
          </a:p>
          <a:p>
            <a:pPr lvl="0"/>
            <a:r>
              <a:rPr lang="de-DE" dirty="0"/>
              <a:t>Kapitel 2</a:t>
            </a:r>
          </a:p>
          <a:p>
            <a:pPr lvl="1"/>
            <a:r>
              <a:rPr lang="de-DE" dirty="0"/>
              <a:t>Unterkapitel 1</a:t>
            </a:r>
          </a:p>
          <a:p>
            <a:pPr lvl="1"/>
            <a:r>
              <a:rPr lang="de-DE" dirty="0"/>
              <a:t>Unterkapitel 2</a:t>
            </a:r>
          </a:p>
          <a:p>
            <a:pPr lvl="0"/>
            <a:r>
              <a:rPr lang="de-DE" dirty="0"/>
              <a:t>Kapitel 3</a:t>
            </a:r>
          </a:p>
          <a:p>
            <a:pPr lvl="1"/>
            <a:r>
              <a:rPr lang="de-DE" dirty="0"/>
              <a:t>Unterkapitel 1</a:t>
            </a:r>
          </a:p>
          <a:p>
            <a:pPr lvl="1"/>
            <a:r>
              <a:rPr lang="de-DE" dirty="0"/>
              <a:t>Unterkapitel 2</a:t>
            </a:r>
          </a:p>
          <a:p>
            <a:pPr lvl="0"/>
            <a:r>
              <a:rPr lang="de-DE" dirty="0"/>
              <a:t>Kapitel 4</a:t>
            </a:r>
          </a:p>
          <a:p>
            <a:pPr lvl="1"/>
            <a:r>
              <a:rPr lang="de-DE" dirty="0"/>
              <a:t>Unterkapitel 1</a:t>
            </a:r>
          </a:p>
          <a:p>
            <a:pPr lvl="1"/>
            <a:r>
              <a:rPr lang="de-DE" dirty="0"/>
              <a:t>Unterkapitel 2</a:t>
            </a:r>
          </a:p>
          <a:p>
            <a:pPr lvl="0"/>
            <a:r>
              <a:rPr lang="de-DE" dirty="0"/>
              <a:t>Kapitel 5</a:t>
            </a:r>
          </a:p>
          <a:p>
            <a:pPr lvl="1"/>
            <a:r>
              <a:rPr lang="de-DE" dirty="0"/>
              <a:t>Unterkapitel 1</a:t>
            </a:r>
          </a:p>
          <a:p>
            <a:pPr lvl="1"/>
            <a:r>
              <a:rPr lang="de-DE" dirty="0"/>
              <a:t>Unterkapitel 2</a:t>
            </a:r>
          </a:p>
          <a:p>
            <a:pPr lvl="1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Fußzeilenplatzhalter 13">
            <a:extLst>
              <a:ext uri="{FF2B5EF4-FFF2-40B4-BE49-F238E27FC236}">
                <a16:creationId xmlns:a16="http://schemas.microsoft.com/office/drawing/2014/main" id="{7DA8E17C-F872-BADE-11BA-B3EAC2263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717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bild, schwarz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540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Platz für</a:t>
            </a:r>
            <a:br>
              <a:rPr lang="de-DE" dirty="0"/>
            </a:br>
            <a:r>
              <a:rPr lang="de-DE" dirty="0"/>
              <a:t>Titel und großes Imagebild</a:t>
            </a:r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Fußzeilenplatzhalter 13">
            <a:extLst>
              <a:ext uri="{FF2B5EF4-FFF2-40B4-BE49-F238E27FC236}">
                <a16:creationId xmlns:a16="http://schemas.microsoft.com/office/drawing/2014/main" id="{143410A0-FA52-82EB-9E13-52D215A63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83478" y="6328872"/>
            <a:ext cx="242504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942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122" y="575031"/>
            <a:ext cx="11124204" cy="9898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 dirty="0"/>
              <a:t>Titelmusterformat durch Klicken bearbeiten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83478" y="6328872"/>
            <a:ext cx="242504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[Presenting Author / Short Titel]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57684" y="6306509"/>
            <a:ext cx="6900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 b="0">
                <a:solidFill>
                  <a:schemeClr val="tx1"/>
                </a:solidFill>
                <a:latin typeface="+mn-lt"/>
              </a:defRPr>
            </a:lvl1pPr>
          </a:lstStyle>
          <a:p>
            <a:fld id="{68F3185B-C653-42AE-8B74-FF214C291574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42" b="1845"/>
          <a:stretch/>
        </p:blipFill>
        <p:spPr>
          <a:xfrm>
            <a:off x="9753539" y="6335249"/>
            <a:ext cx="1857787" cy="314023"/>
          </a:xfrm>
          <a:prstGeom prst="rect">
            <a:avLst/>
          </a:prstGeom>
        </p:spPr>
      </p:pic>
      <p:sp>
        <p:nvSpPr>
          <p:cNvPr id="33" name="Textplatzhalter 32"/>
          <p:cNvSpPr>
            <a:spLocks noGrp="1"/>
          </p:cNvSpPr>
          <p:nvPr>
            <p:ph type="body" idx="1"/>
          </p:nvPr>
        </p:nvSpPr>
        <p:spPr>
          <a:xfrm>
            <a:off x="470188" y="1619798"/>
            <a:ext cx="11141138" cy="4513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A2FF7F-1E26-2F8F-CCAB-7B00BEF9C360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88" y="6158196"/>
            <a:ext cx="2515608" cy="50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7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9" r:id="rId2"/>
    <p:sldLayoutId id="2147483680" r:id="rId3"/>
    <p:sldLayoutId id="2147483681" r:id="rId4"/>
    <p:sldLayoutId id="2147483683" r:id="rId5"/>
    <p:sldLayoutId id="2147483682" r:id="rId6"/>
    <p:sldLayoutId id="2147483669" r:id="rId7"/>
    <p:sldLayoutId id="2147483670" r:id="rId8"/>
    <p:sldLayoutId id="2147483666" r:id="rId9"/>
    <p:sldLayoutId id="2147483677" r:id="rId10"/>
    <p:sldLayoutId id="2147483662" r:id="rId11"/>
    <p:sldLayoutId id="2147483664" r:id="rId12"/>
    <p:sldLayoutId id="2147483671" r:id="rId13"/>
    <p:sldLayoutId id="2147483672" r:id="rId14"/>
    <p:sldLayoutId id="2147483673" r:id="rId15"/>
    <p:sldLayoutId id="2147483675" r:id="rId16"/>
    <p:sldLayoutId id="2147483674" r:id="rId17"/>
    <p:sldLayoutId id="2147483678" r:id="rId18"/>
  </p:sldLayoutIdLst>
  <p:hf hdr="0" dt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3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5000"/>
        </a:lnSpc>
        <a:spcBef>
          <a:spcPts val="800"/>
        </a:spcBef>
        <a:buSzPct val="12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105000"/>
        </a:lnSpc>
        <a:spcBef>
          <a:spcPts val="0"/>
        </a:spcBef>
        <a:buSzPct val="125000"/>
        <a:buFont typeface="Arial" panose="020B0604020202020204" pitchFamily="34" charset="0"/>
        <a:buChar char="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105000"/>
        </a:lnSpc>
        <a:spcBef>
          <a:spcPts val="0"/>
        </a:spcBef>
        <a:buSzPct val="85000"/>
        <a:buFont typeface="Wingdings" panose="05000000000000000000" pitchFamily="2" charset="2"/>
        <a:buChar char="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105000"/>
        </a:lnSpc>
        <a:spcBef>
          <a:spcPts val="0"/>
        </a:spcBef>
        <a:buSzPct val="110000"/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105000"/>
        </a:lnSpc>
        <a:spcBef>
          <a:spcPts val="0"/>
        </a:spcBef>
        <a:buSzPct val="65000"/>
        <a:buFont typeface="Wingdings 2" panose="05020102010507070707" pitchFamily="18" charset="2"/>
        <a:buChar char="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78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850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A37CB17-2556-C318-EC44-1ACC4F2A50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Track [</a:t>
            </a:r>
            <a:r>
              <a:rPr lang="de-AT" dirty="0" err="1"/>
              <a:t>No</a:t>
            </a:r>
            <a:r>
              <a:rPr lang="de-AT" dirty="0"/>
              <a:t>]</a:t>
            </a:r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1FE1F10E-885F-B493-C805-6E78CB28B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521A127-5EA3-4024-EC52-37C64108C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[Presenting Author / Short Titel]</a:t>
            </a:r>
            <a:endParaRPr lang="en-US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642CCCC1-9124-02C1-66BC-EE71E599B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64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8904-F1E4-C1C2-510D-D912E92BC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31143-9AC1-BCDE-1960-B5C3EF4AA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527283-0E16-B22F-5F94-4B2BE9BE14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934963-A6B3-5EFB-13A2-B2650018B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[Presenting Author / Short Titel]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242B9E-D3D4-079D-0AE6-FF41CB00F20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68F3185B-C653-42AE-8B74-FF214C29157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504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2490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KU">
      <a:dk1>
        <a:srgbClr val="000000"/>
      </a:dk1>
      <a:lt1>
        <a:sysClr val="window" lastClr="FFFFFF"/>
      </a:lt1>
      <a:dk2>
        <a:srgbClr val="9C477B"/>
      </a:dk2>
      <a:lt2>
        <a:srgbClr val="BBD032"/>
      </a:lt2>
      <a:accent1>
        <a:srgbClr val="808288"/>
      </a:accent1>
      <a:accent2>
        <a:srgbClr val="046E98"/>
      </a:accent2>
      <a:accent3>
        <a:srgbClr val="5CCFCB"/>
      </a:accent3>
      <a:accent4>
        <a:srgbClr val="4CAC4E"/>
      </a:accent4>
      <a:accent5>
        <a:srgbClr val="E73729"/>
      </a:accent5>
      <a:accent6>
        <a:srgbClr val="FBBA00"/>
      </a:accent6>
      <a:hlink>
        <a:srgbClr val="0563C1"/>
      </a:hlink>
      <a:folHlink>
        <a:srgbClr val="954F72"/>
      </a:folHlink>
    </a:clrScheme>
    <a:fontScheme name="JKU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 Praesentation DE 16_9 310719" id="{1378CA3B-8ADD-40F0-B690-003E5BBAC867}" vid="{E5DCC1BD-2ED9-422E-B974-FF5CF9960119}"/>
    </a:ext>
  </a:extLst>
</a:theme>
</file>

<file path=ppt/theme/theme2.xml><?xml version="1.0" encoding="utf-8"?>
<a:theme xmlns:a="http://schemas.openxmlformats.org/drawingml/2006/main" name="Office Theme">
  <a:themeElements>
    <a:clrScheme name="JKU">
      <a:dk1>
        <a:srgbClr val="000000"/>
      </a:dk1>
      <a:lt1>
        <a:sysClr val="window" lastClr="FFFFFF"/>
      </a:lt1>
      <a:dk2>
        <a:srgbClr val="8A386C"/>
      </a:dk2>
      <a:lt2>
        <a:srgbClr val="AECB30"/>
      </a:lt2>
      <a:accent1>
        <a:srgbClr val="59636C"/>
      </a:accent1>
      <a:accent2>
        <a:srgbClr val="0081BE"/>
      </a:accent2>
      <a:accent3>
        <a:srgbClr val="72D2E8"/>
      </a:accent3>
      <a:accent4>
        <a:srgbClr val="47B44E"/>
      </a:accent4>
      <a:accent5>
        <a:srgbClr val="E74824"/>
      </a:accent5>
      <a:accent6>
        <a:srgbClr val="F9A900"/>
      </a:accent6>
      <a:hlink>
        <a:srgbClr val="0563C1"/>
      </a:hlink>
      <a:folHlink>
        <a:srgbClr val="954F72"/>
      </a:folHlink>
    </a:clrScheme>
    <a:fontScheme name="JKU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JKU">
      <a:dk1>
        <a:srgbClr val="000000"/>
      </a:dk1>
      <a:lt1>
        <a:sysClr val="window" lastClr="FFFFFF"/>
      </a:lt1>
      <a:dk2>
        <a:srgbClr val="8A386C"/>
      </a:dk2>
      <a:lt2>
        <a:srgbClr val="AECB30"/>
      </a:lt2>
      <a:accent1>
        <a:srgbClr val="59636C"/>
      </a:accent1>
      <a:accent2>
        <a:srgbClr val="0081BE"/>
      </a:accent2>
      <a:accent3>
        <a:srgbClr val="72D2E8"/>
      </a:accent3>
      <a:accent4>
        <a:srgbClr val="47B44E"/>
      </a:accent4>
      <a:accent5>
        <a:srgbClr val="E74824"/>
      </a:accent5>
      <a:accent6>
        <a:srgbClr val="F9A900"/>
      </a:accent6>
      <a:hlink>
        <a:srgbClr val="0563C1"/>
      </a:hlink>
      <a:folHlink>
        <a:srgbClr val="954F72"/>
      </a:folHlink>
    </a:clrScheme>
    <a:fontScheme name="JKU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JKU_BUS_Praesentation_DE_16_9_2019_08</Template>
  <TotalTime>0</TotalTime>
  <Words>20</Words>
  <Application>Microsoft Office PowerPoint</Application>
  <PresentationFormat>Breitbild</PresentationFormat>
  <Paragraphs>5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Arial Black</vt:lpstr>
      <vt:lpstr>Wingdings</vt:lpstr>
      <vt:lpstr>Wingdings 2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>JKU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AK115691</dc:creator>
  <cp:lastModifiedBy>Krumay Barbara</cp:lastModifiedBy>
  <cp:revision>37</cp:revision>
  <cp:lastPrinted>2015-10-19T12:36:16Z</cp:lastPrinted>
  <dcterms:created xsi:type="dcterms:W3CDTF">2019-09-19T08:55:07Z</dcterms:created>
  <dcterms:modified xsi:type="dcterms:W3CDTF">2026-08-21T14:47:48Z</dcterms:modified>
</cp:coreProperties>
</file>