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30275213" cy="42483088"/>
  <p:notesSz cx="6188075" cy="93170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531" userDrawn="1">
          <p15:clr>
            <a:srgbClr val="A4A3A4"/>
          </p15:clr>
        </p15:guide>
        <p15:guide id="2" pos="186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howGuides="1">
      <p:cViewPr>
        <p:scale>
          <a:sx n="20" d="100"/>
          <a:sy n="20" d="100"/>
        </p:scale>
        <p:origin x="532" y="-712"/>
      </p:cViewPr>
      <p:guideLst>
        <p:guide orient="horz" pos="16531"/>
        <p:guide pos="1860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682106" cy="467581"/>
          </a:xfrm>
          <a:prstGeom prst="rect">
            <a:avLst/>
          </a:prstGeom>
        </p:spPr>
        <p:txBody>
          <a:bodyPr vert="horz" lIns="77678" tIns="38839" rIns="77678" bIns="38839" rtlCol="0"/>
          <a:lstStyle>
            <a:lvl1pPr algn="l">
              <a:defRPr sz="1000"/>
            </a:lvl1pPr>
          </a:lstStyle>
          <a:p>
            <a:endParaRPr lang="en-US"/>
          </a:p>
        </p:txBody>
      </p:sp>
      <p:sp>
        <p:nvSpPr>
          <p:cNvPr id="3" name="Date Placeholder 2"/>
          <p:cNvSpPr>
            <a:spLocks noGrp="1"/>
          </p:cNvSpPr>
          <p:nvPr>
            <p:ph type="dt" idx="1"/>
          </p:nvPr>
        </p:nvSpPr>
        <p:spPr>
          <a:xfrm>
            <a:off x="3504670" y="0"/>
            <a:ext cx="2682106" cy="467581"/>
          </a:xfrm>
          <a:prstGeom prst="rect">
            <a:avLst/>
          </a:prstGeom>
        </p:spPr>
        <p:txBody>
          <a:bodyPr vert="horz" lIns="77678" tIns="38839" rIns="77678" bIns="38839" rtlCol="0"/>
          <a:lstStyle>
            <a:lvl1pPr algn="r">
              <a:defRPr sz="1000"/>
            </a:lvl1pPr>
          </a:lstStyle>
          <a:p>
            <a:fld id="{87765371-F726-4D4D-82A1-F7770DABE701}" type="datetimeFigureOut">
              <a:rPr lang="en-US" smtClean="0"/>
              <a:t>6/15/2026</a:t>
            </a:fld>
            <a:endParaRPr lang="en-US"/>
          </a:p>
        </p:txBody>
      </p:sp>
      <p:sp>
        <p:nvSpPr>
          <p:cNvPr id="4" name="Slide Image Placeholder 3"/>
          <p:cNvSpPr>
            <a:spLocks noGrp="1" noRot="1" noChangeAspect="1"/>
          </p:cNvSpPr>
          <p:nvPr>
            <p:ph type="sldImg" idx="2"/>
          </p:nvPr>
        </p:nvSpPr>
        <p:spPr>
          <a:xfrm>
            <a:off x="1973263" y="1165225"/>
            <a:ext cx="2241550" cy="3143250"/>
          </a:xfrm>
          <a:prstGeom prst="rect">
            <a:avLst/>
          </a:prstGeom>
          <a:noFill/>
          <a:ln w="12700">
            <a:solidFill>
              <a:prstClr val="black"/>
            </a:solidFill>
          </a:ln>
        </p:spPr>
        <p:txBody>
          <a:bodyPr vert="horz" lIns="77678" tIns="38839" rIns="77678" bIns="38839" rtlCol="0" anchor="ctr"/>
          <a:lstStyle/>
          <a:p>
            <a:endParaRPr lang="en-US"/>
          </a:p>
        </p:txBody>
      </p:sp>
      <p:sp>
        <p:nvSpPr>
          <p:cNvPr id="5" name="Notes Placeholder 4"/>
          <p:cNvSpPr>
            <a:spLocks noGrp="1"/>
          </p:cNvSpPr>
          <p:nvPr>
            <p:ph type="body" sz="quarter" idx="3"/>
          </p:nvPr>
        </p:nvSpPr>
        <p:spPr>
          <a:xfrm>
            <a:off x="618548" y="4483522"/>
            <a:ext cx="4950980" cy="3668713"/>
          </a:xfrm>
          <a:prstGeom prst="rect">
            <a:avLst/>
          </a:prstGeom>
        </p:spPr>
        <p:txBody>
          <a:bodyPr vert="horz" lIns="77678" tIns="38839" rIns="77678" bIns="3883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9457"/>
            <a:ext cx="2682106" cy="467581"/>
          </a:xfrm>
          <a:prstGeom prst="rect">
            <a:avLst/>
          </a:prstGeom>
        </p:spPr>
        <p:txBody>
          <a:bodyPr vert="horz" lIns="77678" tIns="38839" rIns="77678" bIns="38839" rtlCol="0" anchor="b"/>
          <a:lstStyle>
            <a:lvl1pPr algn="l">
              <a:defRPr sz="1000"/>
            </a:lvl1pPr>
          </a:lstStyle>
          <a:p>
            <a:endParaRPr lang="en-US"/>
          </a:p>
        </p:txBody>
      </p:sp>
      <p:sp>
        <p:nvSpPr>
          <p:cNvPr id="7" name="Slide Number Placeholder 6"/>
          <p:cNvSpPr>
            <a:spLocks noGrp="1"/>
          </p:cNvSpPr>
          <p:nvPr>
            <p:ph type="sldNum" sz="quarter" idx="5"/>
          </p:nvPr>
        </p:nvSpPr>
        <p:spPr>
          <a:xfrm>
            <a:off x="3504670" y="8849457"/>
            <a:ext cx="2682106" cy="467581"/>
          </a:xfrm>
          <a:prstGeom prst="rect">
            <a:avLst/>
          </a:prstGeom>
        </p:spPr>
        <p:txBody>
          <a:bodyPr vert="horz" lIns="77678" tIns="38839" rIns="77678" bIns="38839" rtlCol="0" anchor="b"/>
          <a:lstStyle>
            <a:lvl1pPr algn="r">
              <a:defRPr sz="1000"/>
            </a:lvl1pPr>
          </a:lstStyle>
          <a:p>
            <a:fld id="{CFE5995D-34A1-4B20-902D-5A5CB6AB6323}" type="slidenum">
              <a:rPr lang="en-US" smtClean="0"/>
              <a:t>‹Nr.›</a:t>
            </a:fld>
            <a:endParaRPr lang="en-US"/>
          </a:p>
        </p:txBody>
      </p:sp>
    </p:spTree>
    <p:extLst>
      <p:ext uri="{BB962C8B-B14F-4D97-AF65-F5344CB8AC3E}">
        <p14:creationId xmlns:p14="http://schemas.microsoft.com/office/powerpoint/2010/main" val="2452683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73263" y="1165225"/>
            <a:ext cx="2241550" cy="3143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1</a:t>
            </a:fld>
            <a:endParaRPr lang="en-US"/>
          </a:p>
        </p:txBody>
      </p:sp>
    </p:spTree>
    <p:extLst>
      <p:ext uri="{BB962C8B-B14F-4D97-AF65-F5344CB8AC3E}">
        <p14:creationId xmlns:p14="http://schemas.microsoft.com/office/powerpoint/2010/main" val="207327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73263" y="1165225"/>
            <a:ext cx="2241550" cy="3143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2</a:t>
            </a:fld>
            <a:endParaRPr lang="en-US"/>
          </a:p>
        </p:txBody>
      </p:sp>
    </p:spTree>
    <p:extLst>
      <p:ext uri="{BB962C8B-B14F-4D97-AF65-F5344CB8AC3E}">
        <p14:creationId xmlns:p14="http://schemas.microsoft.com/office/powerpoint/2010/main" val="299563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6" name="PlaceHolder 2"/>
          <p:cNvSpPr>
            <a:spLocks noGrp="1"/>
          </p:cNvSpPr>
          <p:nvPr>
            <p:ph type="body"/>
          </p:nvPr>
        </p:nvSpPr>
        <p:spPr>
          <a:xfrm>
            <a:off x="1513651" y="9940595"/>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7" name="PlaceHolder 3"/>
          <p:cNvSpPr>
            <a:spLocks noGrp="1"/>
          </p:cNvSpPr>
          <p:nvPr>
            <p:ph type="body"/>
          </p:nvPr>
        </p:nvSpPr>
        <p:spPr>
          <a:xfrm>
            <a:off x="1513651" y="22810121"/>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9"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0"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1" name="PlaceHolder 4"/>
          <p:cNvSpPr>
            <a:spLocks noGrp="1"/>
          </p:cNvSpPr>
          <p:nvPr>
            <p:ph type="body"/>
          </p:nvPr>
        </p:nvSpPr>
        <p:spPr>
          <a:xfrm>
            <a:off x="15475667"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2" name="PlaceHolder 5"/>
          <p:cNvSpPr>
            <a:spLocks noGrp="1"/>
          </p:cNvSpPr>
          <p:nvPr>
            <p:ph type="body"/>
          </p:nvPr>
        </p:nvSpPr>
        <p:spPr>
          <a:xfrm>
            <a:off x="1513651"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34" name="PlaceHolder 2"/>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5" name="PlaceHolder 3"/>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pic>
        <p:nvPicPr>
          <p:cNvPr id="36" name="Picture 35"/>
          <p:cNvPicPr/>
          <p:nvPr/>
        </p:nvPicPr>
        <p:blipFill>
          <a:blip r:embed="rId2"/>
          <a:stretch/>
        </p:blipFill>
        <p:spPr>
          <a:xfrm>
            <a:off x="7295540" y="9940089"/>
            <a:ext cx="15683216" cy="24639316"/>
          </a:xfrm>
          <a:prstGeom prst="rect">
            <a:avLst/>
          </a:prstGeom>
          <a:ln>
            <a:noFill/>
          </a:ln>
        </p:spPr>
      </p:pic>
      <p:pic>
        <p:nvPicPr>
          <p:cNvPr id="37" name="Picture 36"/>
          <p:cNvPicPr/>
          <p:nvPr/>
        </p:nvPicPr>
        <p:blipFill>
          <a:blip r:embed="rId2"/>
          <a:stretch/>
        </p:blipFill>
        <p:spPr>
          <a:xfrm>
            <a:off x="7295540" y="9940089"/>
            <a:ext cx="15683216" cy="24639316"/>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5" name="PlaceHolder 2"/>
          <p:cNvSpPr>
            <a:spLocks noGrp="1"/>
          </p:cNvSpPr>
          <p:nvPr>
            <p:ph type="subTitle"/>
          </p:nvPr>
        </p:nvSpPr>
        <p:spPr>
          <a:xfrm>
            <a:off x="1513651" y="9940594"/>
            <a:ext cx="27247507" cy="24639316"/>
          </a:xfrm>
          <a:prstGeom prst="rect">
            <a:avLst/>
          </a:prstGeom>
        </p:spPr>
        <p:txBody>
          <a:bodyPr lIns="0" tIns="0" rIns="0" bIns="0" anchor="ctr"/>
          <a:lstStyle/>
          <a:p>
            <a:pPr algn="ctr"/>
            <a:endParaRPr lang="en-US" sz="3199"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7" name="PlaceHolder 2"/>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9" name="PlaceHolder 2"/>
          <p:cNvSpPr>
            <a:spLocks noGrp="1"/>
          </p:cNvSpPr>
          <p:nvPr>
            <p:ph type="body"/>
          </p:nvPr>
        </p:nvSpPr>
        <p:spPr>
          <a:xfrm>
            <a:off x="1513651"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0" name="PlaceHolder 3"/>
          <p:cNvSpPr>
            <a:spLocks noGrp="1"/>
          </p:cNvSpPr>
          <p:nvPr>
            <p:ph type="body"/>
          </p:nvPr>
        </p:nvSpPr>
        <p:spPr>
          <a:xfrm>
            <a:off x="15475667"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2270733" y="13197885"/>
            <a:ext cx="25733343" cy="42204837"/>
          </a:xfrm>
          <a:prstGeom prst="rect">
            <a:avLst/>
          </a:prstGeom>
        </p:spPr>
        <p:txBody>
          <a:bodyPr lIns="0" tIns="0" rIns="0" bIns="0" anchor="ctr"/>
          <a:lstStyle/>
          <a:p>
            <a:pPr algn="ctr"/>
            <a:endParaRPr lang="en-US" sz="3199"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14"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5" name="PlaceHolder 3"/>
          <p:cNvSpPr>
            <a:spLocks noGrp="1"/>
          </p:cNvSpPr>
          <p:nvPr>
            <p:ph type="body"/>
          </p:nvPr>
        </p:nvSpPr>
        <p:spPr>
          <a:xfrm>
            <a:off x="1513651"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6" name="PlaceHolder 4"/>
          <p:cNvSpPr>
            <a:spLocks noGrp="1"/>
          </p:cNvSpPr>
          <p:nvPr>
            <p:ph type="body"/>
          </p:nvPr>
        </p:nvSpPr>
        <p:spPr>
          <a:xfrm>
            <a:off x="15475667"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18" name="PlaceHolder 2"/>
          <p:cNvSpPr>
            <a:spLocks noGrp="1"/>
          </p:cNvSpPr>
          <p:nvPr>
            <p:ph type="body"/>
          </p:nvPr>
        </p:nvSpPr>
        <p:spPr>
          <a:xfrm>
            <a:off x="1513651"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9"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0" name="PlaceHolder 4"/>
          <p:cNvSpPr>
            <a:spLocks noGrp="1"/>
          </p:cNvSpPr>
          <p:nvPr>
            <p:ph type="body"/>
          </p:nvPr>
        </p:nvSpPr>
        <p:spPr>
          <a:xfrm>
            <a:off x="15475667"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2"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3"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4" name="PlaceHolder 4"/>
          <p:cNvSpPr>
            <a:spLocks noGrp="1"/>
          </p:cNvSpPr>
          <p:nvPr>
            <p:ph type="body"/>
          </p:nvPr>
        </p:nvSpPr>
        <p:spPr>
          <a:xfrm>
            <a:off x="1513651" y="22810121"/>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2270733" y="13197885"/>
            <a:ext cx="25733343" cy="9104549"/>
          </a:xfrm>
          <a:prstGeom prst="rect">
            <a:avLst/>
          </a:prstGeom>
        </p:spPr>
        <p:txBody>
          <a:bodyPr lIns="227160" tIns="113400" rIns="227160" bIns="113400" anchor="ctr"/>
          <a:lstStyle/>
          <a:p>
            <a:pPr algn="ctr">
              <a:lnSpc>
                <a:spcPct val="100000"/>
              </a:lnSpc>
            </a:pPr>
            <a:r>
              <a:rPr lang="en-US" sz="16079" b="0" strike="noStrike" spc="-1">
                <a:solidFill>
                  <a:srgbClr val="000000"/>
                </a:solidFill>
                <a:uFill>
                  <a:solidFill>
                    <a:srgbClr val="FFFFFF"/>
                  </a:solidFill>
                </a:uFill>
                <a:latin typeface="Times New Roman"/>
                <a:ea typeface="ＭＳ Ｐゴシック"/>
              </a:rPr>
              <a:t>Titelmasterformat durch Klicken bearbeiten</a:t>
            </a:r>
            <a:endParaRPr lang="en-US" sz="2399" b="0" strike="noStrike" spc="-1">
              <a:solidFill>
                <a:srgbClr val="000000"/>
              </a:solidFill>
              <a:uFill>
                <a:solidFill>
                  <a:srgbClr val="FFFFFF"/>
                </a:solidFill>
              </a:uFill>
              <a:latin typeface="Times New Roman"/>
            </a:endParaRPr>
          </a:p>
        </p:txBody>
      </p:sp>
      <p:sp>
        <p:nvSpPr>
          <p:cNvPr id="5" name="PlaceHolder 2"/>
          <p:cNvSpPr>
            <a:spLocks noGrp="1"/>
          </p:cNvSpPr>
          <p:nvPr>
            <p:ph type="dt"/>
          </p:nvPr>
        </p:nvSpPr>
        <p:spPr>
          <a:xfrm>
            <a:off x="2270989" y="38707595"/>
            <a:ext cx="6305509" cy="2829417"/>
          </a:xfrm>
          <a:prstGeom prst="rect">
            <a:avLst/>
          </a:prstGeom>
        </p:spPr>
        <p:txBody>
          <a:bodyPr lIns="227160" tIns="113400" rIns="227160" bIns="113400"/>
          <a:lstStyle/>
          <a:p>
            <a:endParaRPr lang="en-US" sz="2399" b="0" strike="noStrike" spc="-1">
              <a:solidFill>
                <a:srgbClr val="000000"/>
              </a:solidFill>
              <a:uFill>
                <a:solidFill>
                  <a:srgbClr val="FFFFFF"/>
                </a:solidFill>
              </a:uFill>
              <a:latin typeface="Times New Roman"/>
            </a:endParaRPr>
          </a:p>
        </p:txBody>
      </p:sp>
      <p:sp>
        <p:nvSpPr>
          <p:cNvPr id="2" name="PlaceHolder 3"/>
          <p:cNvSpPr>
            <a:spLocks noGrp="1"/>
          </p:cNvSpPr>
          <p:nvPr>
            <p:ph type="ftr"/>
          </p:nvPr>
        </p:nvSpPr>
        <p:spPr>
          <a:xfrm>
            <a:off x="10343621" y="38707595"/>
            <a:ext cx="9587566" cy="2829417"/>
          </a:xfrm>
          <a:prstGeom prst="rect">
            <a:avLst/>
          </a:prstGeom>
        </p:spPr>
        <p:txBody>
          <a:bodyPr lIns="227160" tIns="113400" rIns="227160" bIns="113400"/>
          <a:lstStyle/>
          <a:p>
            <a:endParaRPr lang="en-US" sz="2399" b="0" strike="noStrike" spc="-1">
              <a:solidFill>
                <a:srgbClr val="000000"/>
              </a:solidFill>
              <a:uFill>
                <a:solidFill>
                  <a:srgbClr val="FFFFFF"/>
                </a:solidFill>
              </a:uFill>
              <a:latin typeface="Times New Roman"/>
            </a:endParaRPr>
          </a:p>
        </p:txBody>
      </p:sp>
      <p:sp>
        <p:nvSpPr>
          <p:cNvPr id="3" name="PlaceHolder 4"/>
          <p:cNvSpPr>
            <a:spLocks noGrp="1"/>
          </p:cNvSpPr>
          <p:nvPr>
            <p:ph type="sldNum"/>
          </p:nvPr>
        </p:nvSpPr>
        <p:spPr>
          <a:xfrm>
            <a:off x="21698567" y="38707595"/>
            <a:ext cx="6305509" cy="2829417"/>
          </a:xfrm>
          <a:prstGeom prst="rect">
            <a:avLst/>
          </a:prstGeom>
        </p:spPr>
        <p:txBody>
          <a:bodyPr lIns="227160" tIns="113400" rIns="227160" bIns="113400"/>
          <a:lstStyle/>
          <a:p>
            <a:pPr algn="r">
              <a:lnSpc>
                <a:spcPct val="100000"/>
              </a:lnSpc>
            </a:pPr>
            <a:fld id="{89E319C8-D0EB-455B-AFCB-D933F7505620}" type="slidenum">
              <a:rPr lang="en-US" sz="5019" b="0" strike="noStrike" spc="-1">
                <a:solidFill>
                  <a:srgbClr val="000000"/>
                </a:solidFill>
                <a:uFill>
                  <a:solidFill>
                    <a:srgbClr val="FFFFFF"/>
                  </a:solidFill>
                </a:uFill>
                <a:latin typeface="Times New Roman"/>
                <a:ea typeface="ＭＳ Ｐゴシック"/>
              </a:rPr>
              <a:t>‹Nr.›</a:t>
            </a:fld>
            <a:endParaRPr lang="en-US"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32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81" indent="-228581" algn="l" defTabSz="91432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745" indent="-228581" algn="l" defTabSz="91432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09" indent="-228581" algn="l" defTabSz="91432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73"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36"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00"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64"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26"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90"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27" rtl="0" eaLnBrk="1" latinLnBrk="0" hangingPunct="1">
        <a:defRPr sz="1800" kern="1200">
          <a:solidFill>
            <a:schemeClr val="tx1"/>
          </a:solidFill>
          <a:latin typeface="+mn-lt"/>
          <a:ea typeface="+mn-ea"/>
          <a:cs typeface="+mn-cs"/>
        </a:defRPr>
      </a:lvl1pPr>
      <a:lvl2pPr marL="457164" algn="l" defTabSz="914327" rtl="0" eaLnBrk="1" latinLnBrk="0" hangingPunct="1">
        <a:defRPr sz="1800" kern="1200">
          <a:solidFill>
            <a:schemeClr val="tx1"/>
          </a:solidFill>
          <a:latin typeface="+mn-lt"/>
          <a:ea typeface="+mn-ea"/>
          <a:cs typeface="+mn-cs"/>
        </a:defRPr>
      </a:lvl2pPr>
      <a:lvl3pPr marL="914327" algn="l" defTabSz="914327" rtl="0" eaLnBrk="1" latinLnBrk="0" hangingPunct="1">
        <a:defRPr sz="1800" kern="1200">
          <a:solidFill>
            <a:schemeClr val="tx1"/>
          </a:solidFill>
          <a:latin typeface="+mn-lt"/>
          <a:ea typeface="+mn-ea"/>
          <a:cs typeface="+mn-cs"/>
        </a:defRPr>
      </a:lvl3pPr>
      <a:lvl4pPr marL="1371490" algn="l" defTabSz="914327" rtl="0" eaLnBrk="1" latinLnBrk="0" hangingPunct="1">
        <a:defRPr sz="1800" kern="1200">
          <a:solidFill>
            <a:schemeClr val="tx1"/>
          </a:solidFill>
          <a:latin typeface="+mn-lt"/>
          <a:ea typeface="+mn-ea"/>
          <a:cs typeface="+mn-cs"/>
        </a:defRPr>
      </a:lvl4pPr>
      <a:lvl5pPr marL="1828654" algn="l" defTabSz="914327" rtl="0" eaLnBrk="1" latinLnBrk="0" hangingPunct="1">
        <a:defRPr sz="1800" kern="1200">
          <a:solidFill>
            <a:schemeClr val="tx1"/>
          </a:solidFill>
          <a:latin typeface="+mn-lt"/>
          <a:ea typeface="+mn-ea"/>
          <a:cs typeface="+mn-cs"/>
        </a:defRPr>
      </a:lvl5pPr>
      <a:lvl6pPr marL="2285818" algn="l" defTabSz="914327" rtl="0" eaLnBrk="1" latinLnBrk="0" hangingPunct="1">
        <a:defRPr sz="1800" kern="1200">
          <a:solidFill>
            <a:schemeClr val="tx1"/>
          </a:solidFill>
          <a:latin typeface="+mn-lt"/>
          <a:ea typeface="+mn-ea"/>
          <a:cs typeface="+mn-cs"/>
        </a:defRPr>
      </a:lvl6pPr>
      <a:lvl7pPr marL="2742981" algn="l" defTabSz="914327" rtl="0" eaLnBrk="1" latinLnBrk="0" hangingPunct="1">
        <a:defRPr sz="1800" kern="1200">
          <a:solidFill>
            <a:schemeClr val="tx1"/>
          </a:solidFill>
          <a:latin typeface="+mn-lt"/>
          <a:ea typeface="+mn-ea"/>
          <a:cs typeface="+mn-cs"/>
        </a:defRPr>
      </a:lvl7pPr>
      <a:lvl8pPr marL="3200145" algn="l" defTabSz="914327" rtl="0" eaLnBrk="1" latinLnBrk="0" hangingPunct="1">
        <a:defRPr sz="1800" kern="1200">
          <a:solidFill>
            <a:schemeClr val="tx1"/>
          </a:solidFill>
          <a:latin typeface="+mn-lt"/>
          <a:ea typeface="+mn-ea"/>
          <a:cs typeface="+mn-cs"/>
        </a:defRPr>
      </a:lvl8pPr>
      <a:lvl9pPr marL="3657309" algn="l" defTabSz="91432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71372" y="6660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AT" sz="9599" b="1" spc="-1" dirty="0">
                <a:solidFill>
                  <a:srgbClr val="000000"/>
                </a:solidFill>
                <a:uFill>
                  <a:solidFill>
                    <a:srgbClr val="FFFFFF"/>
                  </a:solidFill>
                </a:uFill>
                <a:latin typeface="+mj-lt"/>
                <a:ea typeface="ＭＳ Ｐゴシック"/>
              </a:rPr>
              <a:t>Überschriften: mind. </a:t>
            </a:r>
            <a:r>
              <a:rPr lang="en-US" sz="9599" b="1" spc="-1" dirty="0">
                <a:solidFill>
                  <a:srgbClr val="000000"/>
                </a:solidFill>
                <a:uFill>
                  <a:solidFill>
                    <a:srgbClr val="FFFFFF"/>
                  </a:solidFill>
                </a:uFill>
                <a:latin typeface="+mj-lt"/>
                <a:ea typeface="ＭＳ Ｐゴシック"/>
              </a:rPr>
              <a:t>96 pt</a:t>
            </a:r>
            <a:endParaRPr lang="en-US" sz="1400" spc="-1" dirty="0">
              <a:solidFill>
                <a:srgbClr val="000000"/>
              </a:solidFill>
              <a:uFill>
                <a:solidFill>
                  <a:srgbClr val="FFFFFF"/>
                </a:solidFill>
              </a:uFill>
              <a:latin typeface="+mj-lt"/>
            </a:endParaRPr>
          </a:p>
        </p:txBody>
      </p:sp>
      <p:sp>
        <p:nvSpPr>
          <p:cNvPr id="4" name="Rectangle 3"/>
          <p:cNvSpPr/>
          <p:nvPr/>
        </p:nvSpPr>
        <p:spPr>
          <a:xfrm>
            <a:off x="801383" y="4332743"/>
            <a:ext cx="28730880" cy="3245447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79999" tIns="179999" rIns="179999" bIns="179999" rtlCol="0" anchor="t"/>
          <a:lstStyle/>
          <a:p>
            <a:pPr>
              <a:spcAft>
                <a:spcPts val="3000"/>
              </a:spcAft>
            </a:pPr>
            <a:r>
              <a:rPr lang="de-DE" sz="4000" b="1" dirty="0">
                <a:solidFill>
                  <a:schemeClr val="tx1"/>
                </a:solidFill>
              </a:rPr>
              <a:t>Schriftgröße Text: mind. 40 </a:t>
            </a:r>
            <a:r>
              <a:rPr lang="de-DE" sz="4000" b="1" dirty="0" err="1">
                <a:solidFill>
                  <a:schemeClr val="tx1"/>
                </a:solidFill>
              </a:rPr>
              <a:t>pt</a:t>
            </a:r>
            <a:endParaRPr lang="de-DE" sz="4000" b="1" dirty="0">
              <a:solidFill>
                <a:schemeClr val="tx1"/>
              </a:solidFill>
            </a:endParaRPr>
          </a:p>
          <a:p>
            <a:pPr>
              <a:spcAft>
                <a:spcPts val="3000"/>
              </a:spcAft>
            </a:pPr>
            <a:r>
              <a:rPr lang="de-DE" sz="4000" b="1" dirty="0">
                <a:solidFill>
                  <a:schemeClr val="tx1"/>
                </a:solidFill>
              </a:rPr>
              <a:t>Ausrichtung: querformatig</a:t>
            </a:r>
          </a:p>
          <a:p>
            <a:pPr>
              <a:spcAft>
                <a:spcPts val="3000"/>
              </a:spcAft>
            </a:pPr>
            <a:r>
              <a:rPr lang="de-DE" sz="4000" b="1" dirty="0">
                <a:solidFill>
                  <a:schemeClr val="tx1"/>
                </a:solidFill>
              </a:rPr>
              <a:t>Größe: A0</a:t>
            </a:r>
          </a:p>
          <a:p>
            <a:pPr>
              <a:spcAft>
                <a:spcPts val="3000"/>
              </a:spcAft>
            </a:pPr>
            <a:r>
              <a:rPr lang="de-DE" sz="4000" b="1" dirty="0">
                <a:solidFill>
                  <a:schemeClr val="tx1"/>
                </a:solidFill>
              </a:rPr>
              <a:t>Erforderliche Inhalte</a:t>
            </a:r>
          </a:p>
          <a:p>
            <a:pPr marL="571500" indent="-571500">
              <a:spcAft>
                <a:spcPts val="3000"/>
              </a:spcAft>
              <a:buFont typeface="Arial" panose="020B0604020202020204" pitchFamily="34" charset="0"/>
              <a:buChar char="•"/>
            </a:pPr>
            <a:r>
              <a:rPr lang="de-DE" sz="4000" b="1" dirty="0">
                <a:solidFill>
                  <a:schemeClr val="tx1"/>
                </a:solidFill>
              </a:rPr>
              <a:t>Titel</a:t>
            </a:r>
          </a:p>
          <a:p>
            <a:pPr marL="571500" indent="-571500">
              <a:spcAft>
                <a:spcPts val="3000"/>
              </a:spcAft>
              <a:buFont typeface="Arial" panose="020B0604020202020204" pitchFamily="34" charset="0"/>
              <a:buChar char="•"/>
            </a:pPr>
            <a:r>
              <a:rPr lang="de-DE" sz="4000" b="1" dirty="0" err="1">
                <a:solidFill>
                  <a:schemeClr val="tx1"/>
                </a:solidFill>
              </a:rPr>
              <a:t>Autor:innen</a:t>
            </a:r>
            <a:r>
              <a:rPr lang="de-DE" sz="4000" b="1" dirty="0">
                <a:solidFill>
                  <a:schemeClr val="tx1"/>
                </a:solidFill>
              </a:rPr>
              <a:t> und </a:t>
            </a:r>
            <a:r>
              <a:rPr lang="de-DE" sz="4000" b="1" dirty="0" err="1">
                <a:solidFill>
                  <a:schemeClr val="tx1"/>
                </a:solidFill>
              </a:rPr>
              <a:t>Affiliations</a:t>
            </a:r>
            <a:endParaRPr lang="de-DE" sz="4000" b="1" dirty="0">
              <a:solidFill>
                <a:schemeClr val="tx1"/>
              </a:solidFill>
            </a:endParaRPr>
          </a:p>
          <a:p>
            <a:pPr marL="571500" indent="-571500">
              <a:spcAft>
                <a:spcPts val="3000"/>
              </a:spcAft>
              <a:buFont typeface="Arial" panose="020B0604020202020204" pitchFamily="34" charset="0"/>
              <a:buChar char="•"/>
            </a:pPr>
            <a:r>
              <a:rPr lang="de-DE" sz="4000" b="1" dirty="0">
                <a:solidFill>
                  <a:schemeClr val="tx1"/>
                </a:solidFill>
              </a:rPr>
              <a:t>Logos der Universitäten / Projekte in der Fußzeile (in guter Auflösung)</a:t>
            </a:r>
          </a:p>
          <a:p>
            <a:pPr marL="571500" indent="-571500">
              <a:spcAft>
                <a:spcPts val="3000"/>
              </a:spcAft>
              <a:buFont typeface="Arial" panose="020B0604020202020204" pitchFamily="34" charset="0"/>
              <a:buChar char="•"/>
            </a:pPr>
            <a:r>
              <a:rPr lang="de-AT" sz="4000" b="1" dirty="0">
                <a:solidFill>
                  <a:schemeClr val="tx1"/>
                </a:solidFill>
              </a:rPr>
              <a:t>Es gibt keine Vorgaben zum Inhalt – das Poster sollte die wichtigsten Inhalte des Forschungsprojekts repräsentieren, die zu einer Diskussion anregen. Sollten Grafiken verwendet werden (insbesondere KI-generierte Grafiken), müssen diese besonders gekennzeichnet werden. Die graue Hintergrundfarbe kann entfernt oder durch eine andere Farbe ersetzt werden. </a:t>
            </a:r>
          </a:p>
          <a:p>
            <a:pPr marL="571500" indent="-571500">
              <a:spcAft>
                <a:spcPts val="3000"/>
              </a:spcAft>
              <a:buFont typeface="Arial" panose="020B0604020202020204" pitchFamily="34" charset="0"/>
              <a:buChar char="•"/>
            </a:pPr>
            <a:r>
              <a:rPr lang="de-AT" sz="4000" b="1" dirty="0">
                <a:solidFill>
                  <a:schemeClr val="tx1"/>
                </a:solidFill>
              </a:rPr>
              <a:t>Literaturverzeichnis: die Anzahl der Referenzen soll auf das Minimum reduziert werden – notwendig sind nur Referenzen zur Literatur die auch am Poster genutzt wird. Schriftgröße für Literatur: 20pt (fix), Einträge durch II getrennt (siehe unten). Wenn keine Referenzen vorkommen, kann der Platz auch anderweitig genutzt werden.</a:t>
            </a:r>
          </a:p>
          <a:p>
            <a:pPr marL="571500" indent="-571500">
              <a:spcAft>
                <a:spcPts val="3000"/>
              </a:spcAft>
              <a:buFont typeface="Arial" panose="020B0604020202020204" pitchFamily="34" charset="0"/>
              <a:buChar char="•"/>
            </a:pPr>
            <a:r>
              <a:rPr lang="de-AT" sz="4000" b="1" dirty="0">
                <a:solidFill>
                  <a:schemeClr val="tx1"/>
                </a:solidFill>
              </a:rPr>
              <a:t>Der Hinweis „Student Track“ darf verschoben aber nicht entfernt werden!</a:t>
            </a:r>
          </a:p>
          <a:p>
            <a:pPr>
              <a:spcAft>
                <a:spcPts val="3000"/>
              </a:spcAft>
            </a:pPr>
            <a:r>
              <a:rPr lang="de-AT" sz="4000" b="1" dirty="0">
                <a:solidFill>
                  <a:schemeClr val="tx1"/>
                </a:solidFill>
              </a:rPr>
              <a:t>Weitere Tipps</a:t>
            </a:r>
          </a:p>
          <a:p>
            <a:pPr marL="571500" indent="-571500">
              <a:spcAft>
                <a:spcPts val="3000"/>
              </a:spcAft>
              <a:buFont typeface="Arial" panose="020B0604020202020204" pitchFamily="34" charset="0"/>
              <a:buChar char="•"/>
            </a:pPr>
            <a:r>
              <a:rPr lang="de-AT" sz="4000" b="1" dirty="0">
                <a:solidFill>
                  <a:schemeClr val="tx1"/>
                </a:solidFill>
              </a:rPr>
              <a:t>Die Verwendung von Farben sollte einem logischen Konzept folgen</a:t>
            </a:r>
          </a:p>
          <a:p>
            <a:pPr marL="571500" indent="-571500">
              <a:spcAft>
                <a:spcPts val="3000"/>
              </a:spcAft>
              <a:buFont typeface="Arial" panose="020B0604020202020204" pitchFamily="34" charset="0"/>
              <a:buChar char="•"/>
            </a:pPr>
            <a:r>
              <a:rPr lang="de-AT" sz="4000" b="1" dirty="0">
                <a:solidFill>
                  <a:schemeClr val="tx1"/>
                </a:solidFill>
              </a:rPr>
              <a:t>Aussagekräftige Grafiken sind möglich, aber nicht verpflichtend</a:t>
            </a:r>
          </a:p>
          <a:p>
            <a:pPr marL="571500" indent="-571500">
              <a:spcAft>
                <a:spcPts val="3000"/>
              </a:spcAft>
              <a:buFont typeface="Arial" panose="020B0604020202020204" pitchFamily="34" charset="0"/>
              <a:buChar char="•"/>
            </a:pPr>
            <a:r>
              <a:rPr lang="de-AT" sz="4000" b="1" dirty="0">
                <a:solidFill>
                  <a:schemeClr val="tx1"/>
                </a:solidFill>
              </a:rPr>
              <a:t>Beispiele unter </a:t>
            </a:r>
            <a:r>
              <a:rPr lang="de-AT" sz="4000" b="1" dirty="0">
                <a:solidFill>
                  <a:schemeClr val="tx1"/>
                </a:solidFill>
                <a:hlinkClick r:id="rId3"/>
              </a:rPr>
              <a:t>https://guides.library.yale.edu/academic-poster-resources</a:t>
            </a:r>
            <a:endParaRPr lang="de-DE" sz="3999" b="1" dirty="0">
              <a:solidFill>
                <a:schemeClr val="tx1"/>
              </a:solidFill>
            </a:endParaRPr>
          </a:p>
          <a:p>
            <a:pPr marL="571455" indent="-571455">
              <a:spcAft>
                <a:spcPts val="3000"/>
              </a:spcAft>
              <a:buFont typeface="Arial" panose="020B0604020202020204" pitchFamily="34" charset="0"/>
              <a:buChar char="•"/>
            </a:pPr>
            <a:endParaRPr lang="de-DE" sz="3999" dirty="0">
              <a:solidFill>
                <a:schemeClr val="tx1"/>
              </a:solidFill>
            </a:endParaRPr>
          </a:p>
        </p:txBody>
      </p:sp>
      <p:sp>
        <p:nvSpPr>
          <p:cNvPr id="10" name="TextBox 9"/>
          <p:cNvSpPr txBox="1"/>
          <p:nvPr/>
        </p:nvSpPr>
        <p:spPr>
          <a:xfrm>
            <a:off x="7914437" y="2718000"/>
            <a:ext cx="14722299" cy="1323439"/>
          </a:xfrm>
          <a:prstGeom prst="rect">
            <a:avLst/>
          </a:prstGeom>
          <a:noFill/>
        </p:spPr>
        <p:txBody>
          <a:bodyPr wrap="none" rtlCol="0">
            <a:spAutoFit/>
          </a:bodyPr>
          <a:lstStyle/>
          <a:p>
            <a:pPr algn="ctr"/>
            <a:r>
              <a:rPr lang="de-DE" sz="8000" b="1" dirty="0"/>
              <a:t>Subüberschriften: mind. 80 </a:t>
            </a:r>
            <a:r>
              <a:rPr lang="de-DE" sz="8000" b="1" dirty="0" err="1"/>
              <a:t>pt</a:t>
            </a:r>
            <a:endParaRPr lang="de-DE" sz="8000" b="1" dirty="0"/>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293" y="38764527"/>
            <a:ext cx="3245870" cy="3245870"/>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60583" y="38956301"/>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6" name="Textfeld 5">
            <a:extLst>
              <a:ext uri="{FF2B5EF4-FFF2-40B4-BE49-F238E27FC236}">
                <a16:creationId xmlns:a16="http://schemas.microsoft.com/office/drawing/2014/main" id="{C08C850F-1EB9-E21A-1E79-8DF82AC88B75}"/>
              </a:ext>
            </a:extLst>
          </p:cNvPr>
          <p:cNvSpPr txBox="1"/>
          <p:nvPr/>
        </p:nvSpPr>
        <p:spPr>
          <a:xfrm>
            <a:off x="23565650" y="34835250"/>
            <a:ext cx="5933577" cy="1938992"/>
          </a:xfrm>
          <a:prstGeom prst="rect">
            <a:avLst/>
          </a:prstGeom>
          <a:noFill/>
        </p:spPr>
        <p:txBody>
          <a:bodyPr wrap="square" rtlCol="0">
            <a:spAutoFit/>
          </a:bodyPr>
          <a:lstStyle/>
          <a:p>
            <a:r>
              <a:rPr lang="de-AT" sz="6000" dirty="0"/>
              <a:t>Platz für Logos </a:t>
            </a:r>
            <a:br>
              <a:rPr lang="de-AT" sz="6000" dirty="0"/>
            </a:br>
            <a:r>
              <a:rPr lang="de-AT" sz="6000" dirty="0"/>
              <a:t>(oder entfernen)</a:t>
            </a:r>
          </a:p>
        </p:txBody>
      </p:sp>
      <p:sp>
        <p:nvSpPr>
          <p:cNvPr id="8" name="Rectangle 3">
            <a:extLst>
              <a:ext uri="{FF2B5EF4-FFF2-40B4-BE49-F238E27FC236}">
                <a16:creationId xmlns:a16="http://schemas.microsoft.com/office/drawing/2014/main" id="{683ADB3E-2200-81E8-919C-B86976047F42}"/>
              </a:ext>
            </a:extLst>
          </p:cNvPr>
          <p:cNvSpPr/>
          <p:nvPr/>
        </p:nvSpPr>
        <p:spPr>
          <a:xfrm>
            <a:off x="802800" y="36902261"/>
            <a:ext cx="28731600" cy="1608466"/>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err="1">
                <a:solidFill>
                  <a:schemeClr val="tx1"/>
                </a:solidFill>
              </a:rPr>
              <a:t>Literatur</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7" name="Rechteck: abgerundete Ecken 6">
            <a:extLst>
              <a:ext uri="{FF2B5EF4-FFF2-40B4-BE49-F238E27FC236}">
                <a16:creationId xmlns:a16="http://schemas.microsoft.com/office/drawing/2014/main" id="{0605CC94-6DDA-7283-4E9A-B49890925930}"/>
              </a:ext>
            </a:extLst>
          </p:cNvPr>
          <p:cNvSpPr/>
          <p:nvPr/>
        </p:nvSpPr>
        <p:spPr>
          <a:xfrm rot="446971">
            <a:off x="23974712" y="2625454"/>
            <a:ext cx="5833911" cy="1148504"/>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Student Track</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71372" y="6660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9599" b="1" spc="-1" dirty="0">
                <a:solidFill>
                  <a:srgbClr val="000000"/>
                </a:solidFill>
                <a:uFill>
                  <a:solidFill>
                    <a:srgbClr val="FFFFFF"/>
                  </a:solidFill>
                </a:uFill>
                <a:latin typeface="+mj-lt"/>
                <a:ea typeface="ＭＳ Ｐゴシック"/>
              </a:rPr>
              <a:t>Font size headings: min. 96 pt</a:t>
            </a:r>
            <a:endParaRPr lang="en-US" sz="1400" spc="-1" dirty="0">
              <a:solidFill>
                <a:srgbClr val="000000"/>
              </a:solidFill>
              <a:uFill>
                <a:solidFill>
                  <a:srgbClr val="FFFFFF"/>
                </a:solidFill>
              </a:uFill>
              <a:latin typeface="+mj-lt"/>
            </a:endParaRPr>
          </a:p>
        </p:txBody>
      </p:sp>
      <p:sp>
        <p:nvSpPr>
          <p:cNvPr id="4" name="Rectangle 3"/>
          <p:cNvSpPr/>
          <p:nvPr/>
        </p:nvSpPr>
        <p:spPr>
          <a:xfrm>
            <a:off x="828000" y="4334400"/>
            <a:ext cx="28731600" cy="32454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79999" tIns="179999" rIns="179999" bIns="179999" rtlCol="0" anchor="t"/>
          <a:lstStyle/>
          <a:p>
            <a:pPr>
              <a:spcAft>
                <a:spcPts val="3000"/>
              </a:spcAft>
            </a:pPr>
            <a:r>
              <a:rPr lang="en-GB" sz="4000" b="1" dirty="0">
                <a:solidFill>
                  <a:schemeClr val="tx1"/>
                </a:solidFill>
              </a:rPr>
              <a:t>Font size text: 40 pt (min.)</a:t>
            </a:r>
          </a:p>
          <a:p>
            <a:pPr>
              <a:spcAft>
                <a:spcPts val="3000"/>
              </a:spcAft>
            </a:pPr>
            <a:r>
              <a:rPr lang="en-GB" sz="4000" b="1" dirty="0">
                <a:solidFill>
                  <a:schemeClr val="tx1"/>
                </a:solidFill>
              </a:rPr>
              <a:t>Format: landscape</a:t>
            </a:r>
          </a:p>
          <a:p>
            <a:pPr>
              <a:spcAft>
                <a:spcPts val="3000"/>
              </a:spcAft>
            </a:pPr>
            <a:r>
              <a:rPr lang="en-GB" sz="4000" b="1" dirty="0">
                <a:solidFill>
                  <a:schemeClr val="tx1"/>
                </a:solidFill>
              </a:rPr>
              <a:t>Size: A0 (see e.g., https://www.prepressure.com/library/paper-size#ISO)</a:t>
            </a:r>
          </a:p>
          <a:p>
            <a:pPr>
              <a:spcAft>
                <a:spcPts val="3000"/>
              </a:spcAft>
            </a:pPr>
            <a:r>
              <a:rPr lang="en-GB" sz="4000" b="1" dirty="0">
                <a:solidFill>
                  <a:schemeClr val="tx1"/>
                </a:solidFill>
              </a:rPr>
              <a:t>Required parts</a:t>
            </a:r>
          </a:p>
          <a:p>
            <a:pPr marL="571500" indent="-571500">
              <a:spcAft>
                <a:spcPts val="3000"/>
              </a:spcAft>
              <a:buFont typeface="Arial" panose="020B0604020202020204" pitchFamily="34" charset="0"/>
              <a:buChar char="•"/>
            </a:pPr>
            <a:r>
              <a:rPr lang="en-GB" sz="4000" b="1" dirty="0">
                <a:solidFill>
                  <a:schemeClr val="tx1"/>
                </a:solidFill>
              </a:rPr>
              <a:t>Title</a:t>
            </a:r>
          </a:p>
          <a:p>
            <a:pPr marL="571500" indent="-571500">
              <a:spcAft>
                <a:spcPts val="3000"/>
              </a:spcAft>
              <a:buFont typeface="Arial" panose="020B0604020202020204" pitchFamily="34" charset="0"/>
              <a:buChar char="•"/>
            </a:pPr>
            <a:r>
              <a:rPr lang="en-GB" sz="4000" b="1" dirty="0">
                <a:solidFill>
                  <a:schemeClr val="tx1"/>
                </a:solidFill>
              </a:rPr>
              <a:t>Authors and affiliation</a:t>
            </a:r>
          </a:p>
          <a:p>
            <a:pPr marL="571500" indent="-571500">
              <a:spcAft>
                <a:spcPts val="3000"/>
              </a:spcAft>
              <a:buFont typeface="Arial" panose="020B0604020202020204" pitchFamily="34" charset="0"/>
              <a:buChar char="•"/>
            </a:pPr>
            <a:r>
              <a:rPr lang="en-GB" sz="4000" b="1" dirty="0">
                <a:solidFill>
                  <a:schemeClr val="tx1"/>
                </a:solidFill>
              </a:rPr>
              <a:t>Logos of the affiliations / projects in the footer</a:t>
            </a:r>
          </a:p>
          <a:p>
            <a:pPr marL="571500" indent="-571500">
              <a:spcAft>
                <a:spcPts val="3000"/>
              </a:spcAft>
              <a:buFont typeface="Arial" panose="020B0604020202020204" pitchFamily="34" charset="0"/>
              <a:buChar char="•"/>
            </a:pPr>
            <a:r>
              <a:rPr lang="en-GB" sz="4000" b="1" dirty="0">
                <a:solidFill>
                  <a:schemeClr val="tx1"/>
                </a:solidFill>
              </a:rPr>
              <a:t>There are no restrictions regarding the content – make sure to present the most important parts of your research to evoke discussion. In case you decide to use figures (in particular AI generated figures) check validity and mark the figure accordingly). You might want to integrate different fields or columns – just as you like. The grey background of this field can be changed – you do not need a background colour at all</a:t>
            </a:r>
          </a:p>
          <a:p>
            <a:pPr marL="571500" indent="-571500">
              <a:spcAft>
                <a:spcPts val="3000"/>
              </a:spcAft>
              <a:buFont typeface="Arial" panose="020B0604020202020204" pitchFamily="34" charset="0"/>
              <a:buChar char="•"/>
            </a:pPr>
            <a:r>
              <a:rPr lang="en-GB" sz="4000" b="1" dirty="0">
                <a:solidFill>
                  <a:schemeClr val="tx1"/>
                </a:solidFill>
              </a:rPr>
              <a:t>References: reduce the references to the minimum, meaning just provide quotes/citation to the literature shown on your poster (Font size for references: 20pt fixed), separated by || (see examples below)</a:t>
            </a:r>
          </a:p>
          <a:p>
            <a:pPr marL="571500" indent="-571500">
              <a:spcAft>
                <a:spcPts val="3000"/>
              </a:spcAft>
              <a:buFont typeface="Arial" panose="020B0604020202020204" pitchFamily="34" charset="0"/>
              <a:buChar char="•"/>
            </a:pPr>
            <a:r>
              <a:rPr lang="en-GB" sz="4000" b="1" dirty="0">
                <a:solidFill>
                  <a:schemeClr val="tx1"/>
                </a:solidFill>
              </a:rPr>
              <a:t>The marking “Student Track” needs to be on the poster. However, you may move it to a different place!</a:t>
            </a:r>
          </a:p>
          <a:p>
            <a:pPr>
              <a:spcAft>
                <a:spcPts val="3000"/>
              </a:spcAft>
            </a:pPr>
            <a:r>
              <a:rPr lang="en-GB" sz="4000" b="1" dirty="0">
                <a:solidFill>
                  <a:schemeClr val="tx1"/>
                </a:solidFill>
              </a:rPr>
              <a:t>Some additional tips</a:t>
            </a:r>
          </a:p>
          <a:p>
            <a:pPr marL="571500" indent="-571500">
              <a:spcAft>
                <a:spcPts val="3000"/>
              </a:spcAft>
              <a:buFont typeface="Arial" panose="020B0604020202020204" pitchFamily="34" charset="0"/>
              <a:buChar char="•"/>
            </a:pPr>
            <a:r>
              <a:rPr lang="en-GB" sz="4000" b="1" dirty="0">
                <a:solidFill>
                  <a:schemeClr val="tx1"/>
                </a:solidFill>
              </a:rPr>
              <a:t>Make sure to use colours in a meaningful way (e.g., use the same colour for the same content)</a:t>
            </a:r>
          </a:p>
          <a:p>
            <a:pPr marL="571500" indent="-571500">
              <a:spcAft>
                <a:spcPts val="3000"/>
              </a:spcAft>
              <a:buFont typeface="Arial" panose="020B0604020202020204" pitchFamily="34" charset="0"/>
              <a:buChar char="•"/>
            </a:pPr>
            <a:r>
              <a:rPr lang="en-GB" sz="4000" b="1" dirty="0">
                <a:solidFill>
                  <a:schemeClr val="tx1"/>
                </a:solidFill>
              </a:rPr>
              <a:t>A catchy figure might be helpful, but is not a must</a:t>
            </a:r>
          </a:p>
          <a:p>
            <a:pPr marL="571500" indent="-571500">
              <a:spcAft>
                <a:spcPts val="3000"/>
              </a:spcAft>
              <a:buFont typeface="Arial" panose="020B0604020202020204" pitchFamily="34" charset="0"/>
              <a:buChar char="•"/>
            </a:pPr>
            <a:r>
              <a:rPr lang="en-GB" sz="4000" b="1" dirty="0">
                <a:solidFill>
                  <a:schemeClr val="tx1"/>
                </a:solidFill>
              </a:rPr>
              <a:t>Examples and tips can be found here: </a:t>
            </a:r>
            <a:r>
              <a:rPr lang="en-GB" sz="4000" b="1" dirty="0">
                <a:solidFill>
                  <a:schemeClr val="tx1"/>
                </a:solidFill>
                <a:hlinkClick r:id="rId3"/>
              </a:rPr>
              <a:t>https://guides.library.yale.edu/academic-poster-resources</a:t>
            </a:r>
            <a:r>
              <a:rPr lang="en-GB" sz="4000" b="1" dirty="0">
                <a:solidFill>
                  <a:schemeClr val="tx1"/>
                </a:solidFill>
              </a:rPr>
              <a:t> </a:t>
            </a:r>
            <a:endParaRPr lang="en-GB" sz="3999" b="1" dirty="0">
              <a:solidFill>
                <a:schemeClr val="tx1"/>
              </a:solidFill>
            </a:endParaRPr>
          </a:p>
          <a:p>
            <a:pPr>
              <a:spcAft>
                <a:spcPts val="3000"/>
              </a:spcAft>
            </a:pPr>
            <a:endParaRPr lang="en-GB" sz="3999" b="1" dirty="0">
              <a:solidFill>
                <a:schemeClr val="tx1"/>
              </a:solidFill>
            </a:endParaRPr>
          </a:p>
          <a:p>
            <a:pPr>
              <a:spcAft>
                <a:spcPts val="3000"/>
              </a:spcAft>
            </a:pPr>
            <a:endParaRPr lang="en-GB" sz="3999" b="1" dirty="0">
              <a:solidFill>
                <a:schemeClr val="tx1"/>
              </a:solidFill>
            </a:endParaRPr>
          </a:p>
          <a:p>
            <a:pPr marL="571455" indent="-571455">
              <a:spcAft>
                <a:spcPts val="3000"/>
              </a:spcAft>
              <a:buFont typeface="Arial" panose="020B0604020202020204" pitchFamily="34" charset="0"/>
              <a:buChar char="•"/>
            </a:pPr>
            <a:endParaRPr lang="de-DE" sz="3999" dirty="0">
              <a:solidFill>
                <a:schemeClr val="tx1"/>
              </a:solidFill>
            </a:endParaRPr>
          </a:p>
        </p:txBody>
      </p:sp>
      <p:sp>
        <p:nvSpPr>
          <p:cNvPr id="10" name="TextBox 9"/>
          <p:cNvSpPr txBox="1"/>
          <p:nvPr/>
        </p:nvSpPr>
        <p:spPr>
          <a:xfrm>
            <a:off x="7832569" y="2718000"/>
            <a:ext cx="14608486" cy="1323439"/>
          </a:xfrm>
          <a:prstGeom prst="rect">
            <a:avLst/>
          </a:prstGeom>
          <a:noFill/>
        </p:spPr>
        <p:txBody>
          <a:bodyPr wrap="none" rtlCol="0">
            <a:spAutoFit/>
          </a:bodyPr>
          <a:lstStyle/>
          <a:p>
            <a:pPr algn="ctr"/>
            <a:r>
              <a:rPr lang="en-GB" sz="8000" b="1" dirty="0"/>
              <a:t>Font size sub-headings: 80 pt</a:t>
            </a:r>
          </a:p>
        </p:txBody>
      </p:sp>
      <p:sp>
        <p:nvSpPr>
          <p:cNvPr id="11" name="Rectangle 3">
            <a:extLst>
              <a:ext uri="{FF2B5EF4-FFF2-40B4-BE49-F238E27FC236}">
                <a16:creationId xmlns:a16="http://schemas.microsoft.com/office/drawing/2014/main" id="{BC6CCE2B-BFFA-82DD-6CE9-2AC53D8DFD73}"/>
              </a:ext>
            </a:extLst>
          </p:cNvPr>
          <p:cNvSpPr/>
          <p:nvPr/>
        </p:nvSpPr>
        <p:spPr>
          <a:xfrm>
            <a:off x="802800" y="36902261"/>
            <a:ext cx="28731600" cy="1608466"/>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pic>
        <p:nvPicPr>
          <p:cNvPr id="12" name="Grafik 11">
            <a:extLst>
              <a:ext uri="{FF2B5EF4-FFF2-40B4-BE49-F238E27FC236}">
                <a16:creationId xmlns:a16="http://schemas.microsoft.com/office/drawing/2014/main" id="{2B929D1A-3B24-0E4C-B0C5-24FE0FD7C3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293" y="38764527"/>
            <a:ext cx="3245870" cy="3245870"/>
          </a:xfrm>
          <a:prstGeom prst="rect">
            <a:avLst/>
          </a:prstGeom>
        </p:spPr>
      </p:pic>
      <p:sp>
        <p:nvSpPr>
          <p:cNvPr id="13" name="TextBox 9">
            <a:extLst>
              <a:ext uri="{FF2B5EF4-FFF2-40B4-BE49-F238E27FC236}">
                <a16:creationId xmlns:a16="http://schemas.microsoft.com/office/drawing/2014/main" id="{011B7F02-3C44-E59B-27F8-2B16AFCF520D}"/>
              </a:ext>
            </a:extLst>
          </p:cNvPr>
          <p:cNvSpPr txBox="1"/>
          <p:nvPr/>
        </p:nvSpPr>
        <p:spPr>
          <a:xfrm>
            <a:off x="4560583" y="38956301"/>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14" name="Textfeld 13">
            <a:extLst>
              <a:ext uri="{FF2B5EF4-FFF2-40B4-BE49-F238E27FC236}">
                <a16:creationId xmlns:a16="http://schemas.microsoft.com/office/drawing/2014/main" id="{AFFBE548-14FA-E735-6902-BD4CAD60800B}"/>
              </a:ext>
            </a:extLst>
          </p:cNvPr>
          <p:cNvSpPr txBox="1"/>
          <p:nvPr/>
        </p:nvSpPr>
        <p:spPr>
          <a:xfrm>
            <a:off x="23598307" y="34867907"/>
            <a:ext cx="5933577" cy="1938992"/>
          </a:xfrm>
          <a:prstGeom prst="rect">
            <a:avLst/>
          </a:prstGeom>
          <a:noFill/>
        </p:spPr>
        <p:txBody>
          <a:bodyPr wrap="square" rtlCol="0">
            <a:spAutoFit/>
          </a:bodyPr>
          <a:lstStyle/>
          <a:p>
            <a:r>
              <a:rPr lang="de-AT" sz="6000" dirty="0"/>
              <a:t>Logos </a:t>
            </a:r>
            <a:r>
              <a:rPr lang="de-AT" sz="6000" dirty="0" err="1"/>
              <a:t>go</a:t>
            </a:r>
            <a:r>
              <a:rPr lang="de-AT" sz="6000" dirty="0"/>
              <a:t> </a:t>
            </a:r>
            <a:r>
              <a:rPr lang="de-AT" sz="6000" dirty="0" err="1"/>
              <a:t>here</a:t>
            </a:r>
            <a:br>
              <a:rPr lang="de-AT" sz="6000" dirty="0"/>
            </a:br>
            <a:r>
              <a:rPr lang="de-AT" sz="6000" dirty="0"/>
              <a:t>(</a:t>
            </a:r>
            <a:r>
              <a:rPr lang="de-AT" sz="6000" dirty="0" err="1"/>
              <a:t>or</a:t>
            </a:r>
            <a:r>
              <a:rPr lang="de-AT" sz="6000" dirty="0"/>
              <a:t> </a:t>
            </a:r>
            <a:r>
              <a:rPr lang="de-AT" sz="6000" dirty="0" err="1"/>
              <a:t>delete</a:t>
            </a:r>
            <a:r>
              <a:rPr lang="de-AT" sz="6000" dirty="0"/>
              <a:t>)</a:t>
            </a:r>
          </a:p>
        </p:txBody>
      </p:sp>
      <p:sp>
        <p:nvSpPr>
          <p:cNvPr id="15" name="Rechteck: abgerundete Ecken 14">
            <a:extLst>
              <a:ext uri="{FF2B5EF4-FFF2-40B4-BE49-F238E27FC236}">
                <a16:creationId xmlns:a16="http://schemas.microsoft.com/office/drawing/2014/main" id="{4EC639C1-8AAC-5348-1463-728C5C9BE401}"/>
              </a:ext>
            </a:extLst>
          </p:cNvPr>
          <p:cNvSpPr/>
          <p:nvPr/>
        </p:nvSpPr>
        <p:spPr>
          <a:xfrm rot="446971">
            <a:off x="23974712" y="2625454"/>
            <a:ext cx="5833911" cy="1148504"/>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Student Track</a:t>
            </a:r>
          </a:p>
        </p:txBody>
      </p:sp>
    </p:spTree>
    <p:extLst>
      <p:ext uri="{BB962C8B-B14F-4D97-AF65-F5344CB8AC3E}">
        <p14:creationId xmlns:p14="http://schemas.microsoft.com/office/powerpoint/2010/main" val="8104222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752</Words>
  <Application>Microsoft Office PowerPoint</Application>
  <PresentationFormat>Benutzerdefiniert</PresentationFormat>
  <Paragraphs>47</Paragraphs>
  <Slides>2</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Times New Roman</vt:lpstr>
      <vt:lpstr>Office Theme</vt:lpstr>
      <vt:lpstr>PowerPoint-Präsentation</vt:lpstr>
      <vt:lpstr>PowerPoint-Präsentation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vertical poster template</dc:title>
  <dc:subject/>
  <dc:creator>Jay Buckley</dc:creator>
  <dc:description>Call if we can help   800-590-7850_x000d_
_x000d_
(c) Copyright MegaPrint 2001</dc:description>
  <cp:lastModifiedBy>BK</cp:lastModifiedBy>
  <cp:revision>244</cp:revision>
  <cp:lastPrinted>2000-08-03T00:31:24Z</cp:lastPrinted>
  <dcterms:created xsi:type="dcterms:W3CDTF">2000-02-09T15:01:13Z</dcterms:created>
  <dcterms:modified xsi:type="dcterms:W3CDTF">2026-06-15T12:50:26Z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MegaPrint Inc.</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Benutzerdefiniert</vt:lpwstr>
  </property>
  <property fmtid="{D5CDD505-2E9C-101B-9397-08002B2CF9AE}" pid="10" name="ScaleCrop">
    <vt:bool>false</vt:bool>
  </property>
  <property fmtid="{D5CDD505-2E9C-101B-9397-08002B2CF9AE}" pid="11" name="ShareDoc">
    <vt:bool>false</vt:bool>
  </property>
  <property fmtid="{D5CDD505-2E9C-101B-9397-08002B2CF9AE}" pid="12" name="Slides">
    <vt:i4>1</vt:i4>
  </property>
</Properties>
</file>