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42483088" cy="3027521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781" userDrawn="1">
          <p15:clr>
            <a:srgbClr val="A4A3A4"/>
          </p15:clr>
        </p15:guide>
        <p15:guide id="2" pos="26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25" d="100"/>
          <a:sy n="25" d="100"/>
        </p:scale>
        <p:origin x="1368" y="78"/>
      </p:cViewPr>
      <p:guideLst>
        <p:guide orient="horz" pos="11781"/>
        <p:guide pos="261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87765371-F726-4D4D-82A1-F7770DABE701}" type="datetimeFigureOut">
              <a:rPr lang="en-US" smtClean="0"/>
              <a:t>8/21/2026</a:t>
            </a:fld>
            <a:endParaRPr lang="en-US"/>
          </a:p>
        </p:txBody>
      </p:sp>
      <p:sp>
        <p:nvSpPr>
          <p:cNvPr id="4" name="Slide Image Placeholder 3"/>
          <p:cNvSpPr>
            <a:spLocks noGrp="1" noRot="1" noChangeAspect="1"/>
          </p:cNvSpPr>
          <p:nvPr>
            <p:ph type="sldImg" idx="2"/>
          </p:nvPr>
        </p:nvSpPr>
        <p:spPr>
          <a:xfrm>
            <a:off x="1247775" y="1336675"/>
            <a:ext cx="506412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FE5995D-34A1-4B20-902D-5A5CB6AB6323}" type="slidenum">
              <a:rPr lang="en-US" smtClean="0"/>
              <a:t>‹#›</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2124000" y="708408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10237320" y="7083720"/>
            <a:ext cx="22007160" cy="17559000"/>
          </a:xfrm>
          <a:prstGeom prst="rect">
            <a:avLst/>
          </a:prstGeom>
          <a:ln>
            <a:noFill/>
          </a:ln>
        </p:spPr>
      </p:pic>
      <p:pic>
        <p:nvPicPr>
          <p:cNvPr id="37" name="Picture 36"/>
          <p:cNvPicPr/>
          <p:nvPr/>
        </p:nvPicPr>
        <p:blipFill>
          <a:blip r:embed="rId2"/>
          <a:stretch/>
        </p:blipFill>
        <p:spPr>
          <a:xfrm>
            <a:off x="10237320" y="7083720"/>
            <a:ext cx="22007160" cy="1755900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2124000" y="7084080"/>
            <a:ext cx="38234520" cy="17559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3186360" y="9405360"/>
            <a:ext cx="36109800" cy="3007692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227160" tIns="113400" rIns="227160" bIns="113400" anchor="ctr"/>
          <a:lstStyle/>
          <a:p>
            <a:pPr algn="ctr">
              <a:lnSpc>
                <a:spcPct val="100000"/>
              </a:lnSpc>
            </a:pPr>
            <a:r>
              <a:rPr lang="en-US" sz="16080" b="0" strike="noStrike" spc="-1">
                <a:solidFill>
                  <a:srgbClr val="000000"/>
                </a:solidFill>
                <a:uFill>
                  <a:solidFill>
                    <a:srgbClr val="FFFFFF"/>
                  </a:solidFill>
                </a:uFill>
                <a:latin typeface="Times New Roman"/>
                <a:ea typeface="ＭＳ Ｐゴシック"/>
              </a:rPr>
              <a:t>Titelmasterformat durch Klicken bearbeiten</a:t>
            </a:r>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3186720" y="27584640"/>
            <a:ext cx="884808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4514480" y="27584640"/>
            <a:ext cx="1345356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30448080" y="27584640"/>
            <a:ext cx="8848080" cy="2016360"/>
          </a:xfrm>
          <a:prstGeom prst="rect">
            <a:avLst/>
          </a:prstGeom>
        </p:spPr>
        <p:txBody>
          <a:bodyPr lIns="227160" tIns="113400" rIns="227160" bIns="113400"/>
          <a:lstStyle/>
          <a:p>
            <a:pPr algn="r">
              <a:lnSpc>
                <a:spcPct val="100000"/>
              </a:lnSpc>
            </a:pPr>
            <a:fld id="{89E319C8-D0EB-455B-AFCB-D933F7505620}" type="slidenum">
              <a:rPr lang="en-US" sz="5020" b="0" strike="noStrike" spc="-1">
                <a:solidFill>
                  <a:srgbClr val="000000"/>
                </a:solidFill>
                <a:uFill>
                  <a:solidFill>
                    <a:srgbClr val="FFFFFF"/>
                  </a:solidFill>
                </a:uFill>
                <a:latin typeface="Times New Roman"/>
                <a:ea typeface="ＭＳ Ｐゴシック"/>
              </a:rPr>
              <a:t>‹#›</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2800" y="667577"/>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600" b="1" strike="noStrike" spc="-1" dirty="0">
                <a:solidFill>
                  <a:srgbClr val="000000"/>
                </a:solidFill>
                <a:uFill>
                  <a:solidFill>
                    <a:srgbClr val="FFFFFF"/>
                  </a:solidFill>
                </a:uFill>
                <a:latin typeface="+mj-lt"/>
                <a:ea typeface="ＭＳ Ｐゴシック"/>
              </a:rPr>
              <a:t>Überschriften</a:t>
            </a:r>
            <a:r>
              <a:rPr lang="en-US" sz="9600" b="1" strike="noStrike" spc="-1" dirty="0">
                <a:solidFill>
                  <a:srgbClr val="000000"/>
                </a:solidFill>
                <a:uFill>
                  <a:solidFill>
                    <a:srgbClr val="FFFFFF"/>
                  </a:solidFill>
                </a:uFill>
                <a:latin typeface="+mj-lt"/>
                <a:ea typeface="ＭＳ Ｐゴシック"/>
              </a:rPr>
              <a:t>: mind. 96 pt</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499999"/>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„Research in Progress“ 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4000" dirty="0">
              <a:solidFill>
                <a:schemeClr val="tx1"/>
              </a:solidFill>
            </a:endParaRPr>
          </a:p>
        </p:txBody>
      </p:sp>
      <p:sp>
        <p:nvSpPr>
          <p:cNvPr id="10" name="TextBox 9"/>
          <p:cNvSpPr txBox="1"/>
          <p:nvPr/>
        </p:nvSpPr>
        <p:spPr>
          <a:xfrm>
            <a:off x="14018375" y="2719341"/>
            <a:ext cx="14722299" cy="1323439"/>
          </a:xfrm>
          <a:prstGeom prst="rect">
            <a:avLst/>
          </a:prstGeom>
          <a:noFill/>
        </p:spPr>
        <p:txBody>
          <a:bodyPr wrap="none" rtlCol="0">
            <a:spAutoFit/>
          </a:bodyPr>
          <a:lstStyle/>
          <a:p>
            <a:pPr algn="ctr"/>
            <a:r>
              <a:rPr lang="de-DE" sz="8000" b="1"/>
              <a:t>Subüberschriften</a:t>
            </a:r>
            <a:r>
              <a:rPr lang="de-DE" sz="8000" b="1" dirty="0"/>
              <a:t>: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1080000" y="24145671"/>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2" name="Rechteck: abgerundete Ecken 1">
            <a:extLst>
              <a:ext uri="{FF2B5EF4-FFF2-40B4-BE49-F238E27FC236}">
                <a16:creationId xmlns:a16="http://schemas.microsoft.com/office/drawing/2014/main" id="{71A07EA4-455C-AA96-3D82-0FB73B40125A}"/>
              </a:ext>
            </a:extLst>
          </p:cNvPr>
          <p:cNvSpPr/>
          <p:nvPr/>
        </p:nvSpPr>
        <p:spPr>
          <a:xfrm rot="446971">
            <a:off x="31833773" y="948660"/>
            <a:ext cx="9672358"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Research in Progress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4085" y="5688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600" b="1" strike="noStrike" spc="-1" dirty="0">
                <a:solidFill>
                  <a:srgbClr val="000000"/>
                </a:solidFill>
                <a:uFill>
                  <a:solidFill>
                    <a:srgbClr val="FFFFFF"/>
                  </a:solidFill>
                </a:uFill>
                <a:latin typeface="+mj-lt"/>
                <a:ea typeface="ＭＳ Ｐゴシック"/>
              </a:rPr>
              <a:t>Font size headings: 96 pt (min.)</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500000"/>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marking “Research in </a:t>
            </a:r>
            <a:r>
              <a:rPr lang="en-GB" sz="4000" b="1">
                <a:solidFill>
                  <a:schemeClr val="tx1"/>
                </a:solidFill>
              </a:rPr>
              <a:t>Progres” </a:t>
            </a:r>
            <a:r>
              <a:rPr lang="en-GB" sz="4000" b="1" dirty="0">
                <a:solidFill>
                  <a:schemeClr val="tx1"/>
                </a:solidFill>
              </a:rPr>
              <a:t>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p>
          <a:p>
            <a:pPr marL="571500" indent="-571500">
              <a:spcAft>
                <a:spcPts val="3000"/>
              </a:spcAft>
              <a:buFont typeface="Arial" panose="020B0604020202020204" pitchFamily="34" charset="0"/>
              <a:buChar char="•"/>
            </a:pPr>
            <a:endParaRPr lang="en-GB" sz="4000" b="1" dirty="0">
              <a:solidFill>
                <a:schemeClr val="tx1"/>
              </a:solidFill>
            </a:endParaRPr>
          </a:p>
          <a:p>
            <a:pPr>
              <a:spcAft>
                <a:spcPts val="3000"/>
              </a:spcAft>
            </a:pPr>
            <a:endParaRPr lang="en-GB" sz="4000" b="1" dirty="0">
              <a:solidFill>
                <a:schemeClr val="tx1"/>
              </a:solidFill>
            </a:endParaRPr>
          </a:p>
          <a:p>
            <a:pPr>
              <a:spcAft>
                <a:spcPts val="3000"/>
              </a:spcAft>
            </a:pPr>
            <a:endParaRPr lang="en-GB" sz="4000" b="1" dirty="0">
              <a:solidFill>
                <a:schemeClr val="tx1"/>
              </a:solidFill>
            </a:endParaRPr>
          </a:p>
          <a:p>
            <a:pPr marL="571500" indent="-571500">
              <a:spcAft>
                <a:spcPts val="3000"/>
              </a:spcAft>
              <a:buFont typeface="Arial" panose="020B0604020202020204" pitchFamily="34" charset="0"/>
              <a:buChar char="•"/>
            </a:pPr>
            <a:endParaRPr lang="de-DE" sz="4000" dirty="0">
              <a:solidFill>
                <a:schemeClr val="tx1"/>
              </a:solidFill>
            </a:endParaRPr>
          </a:p>
        </p:txBody>
      </p:sp>
      <p:sp>
        <p:nvSpPr>
          <p:cNvPr id="10" name="TextBox 9"/>
          <p:cNvSpPr txBox="1"/>
          <p:nvPr/>
        </p:nvSpPr>
        <p:spPr>
          <a:xfrm>
            <a:off x="12536399" y="2718000"/>
            <a:ext cx="17686252" cy="1323439"/>
          </a:xfrm>
          <a:prstGeom prst="rect">
            <a:avLst/>
          </a:prstGeom>
          <a:noFill/>
        </p:spPr>
        <p:txBody>
          <a:bodyPr wrap="none" rtlCol="0">
            <a:spAutoFit/>
          </a:bodyPr>
          <a:lstStyle/>
          <a:p>
            <a:pPr algn="ctr"/>
            <a:r>
              <a:rPr lang="en-GB" sz="8000" b="1" dirty="0"/>
              <a:t>Font size sub-headings: 80 pt (min.)</a:t>
            </a:r>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5002037" cy="2862322"/>
          </a:xfrm>
          <a:prstGeom prst="rect">
            <a:avLst/>
          </a:prstGeom>
          <a:noFill/>
        </p:spPr>
        <p:txBody>
          <a:bodyPr wrap="none" rtlCol="0">
            <a:spAutoFit/>
          </a:bodyPr>
          <a:lstStyle/>
          <a:p>
            <a:r>
              <a:rPr lang="en-GB" sz="6000" b="1" dirty="0"/>
              <a:t>Socio-technical Systems in the Age of Artificial Intelligence</a:t>
            </a:r>
          </a:p>
          <a:p>
            <a:r>
              <a:rPr lang="en-GB" sz="6000" b="1" dirty="0"/>
              <a:t>21</a:t>
            </a:r>
            <a:r>
              <a:rPr lang="en-GB" sz="6000" b="1" baseline="30000" dirty="0"/>
              <a:t>st</a:t>
            </a:r>
            <a:r>
              <a:rPr lang="en-GB" sz="6000" b="1" dirty="0"/>
              <a:t>  International Conference </a:t>
            </a:r>
            <a:r>
              <a:rPr lang="en-GB" sz="6000" b="1" dirty="0" err="1"/>
              <a:t>Wirtschaftsinformatik</a:t>
            </a:r>
            <a:r>
              <a:rPr lang="en-GB" sz="6000" b="1" dirty="0"/>
              <a:t>, 6. – 10.9.2026</a:t>
            </a:r>
          </a:p>
          <a:p>
            <a:r>
              <a:rPr lang="en-GB" sz="6000" b="1" dirty="0"/>
              <a:t>Johannes Kepler University Linz, Austria</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en-GB" sz="6000" dirty="0"/>
              <a:t>Logos should be added here</a:t>
            </a:r>
            <a:br>
              <a:rPr lang="en-GB" sz="6000" dirty="0"/>
            </a:br>
            <a:r>
              <a:rPr lang="en-GB" sz="6000" dirty="0"/>
              <a:t>(or delete this box)</a:t>
            </a:r>
          </a:p>
        </p:txBody>
      </p:sp>
      <p:sp>
        <p:nvSpPr>
          <p:cNvPr id="2" name="Rectangle 3">
            <a:extLst>
              <a:ext uri="{FF2B5EF4-FFF2-40B4-BE49-F238E27FC236}">
                <a16:creationId xmlns:a16="http://schemas.microsoft.com/office/drawing/2014/main" id="{AF36A7A7-D959-5DDA-AA03-4AA052436091}"/>
              </a:ext>
            </a:extLst>
          </p:cNvPr>
          <p:cNvSpPr/>
          <p:nvPr/>
        </p:nvSpPr>
        <p:spPr>
          <a:xfrm>
            <a:off x="1080000" y="24148486"/>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9" name="Rechteck: abgerundete Ecken 1">
            <a:extLst>
              <a:ext uri="{FF2B5EF4-FFF2-40B4-BE49-F238E27FC236}">
                <a16:creationId xmlns:a16="http://schemas.microsoft.com/office/drawing/2014/main" id="{C2AC3013-5B55-46C0-3D79-45E425E8C5B2}"/>
              </a:ext>
            </a:extLst>
          </p:cNvPr>
          <p:cNvSpPr/>
          <p:nvPr/>
        </p:nvSpPr>
        <p:spPr>
          <a:xfrm rot="446971">
            <a:off x="31833773" y="948660"/>
            <a:ext cx="9672358"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Research in Progress</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TotalTime>
  <Words>764</Words>
  <Application>Microsoft Office PowerPoint</Application>
  <PresentationFormat>Custom</PresentationFormat>
  <Paragraphs>48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Barbara</cp:lastModifiedBy>
  <cp:revision>240</cp:revision>
  <cp:lastPrinted>2000-08-03T00:31:24Z</cp:lastPrinted>
  <dcterms:created xsi:type="dcterms:W3CDTF">2000-02-09T15:01:13Z</dcterms:created>
  <dcterms:modified xsi:type="dcterms:W3CDTF">2026-08-21T06:55:53Z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